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aşlık Slaydı">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Asıl başlık stili için tıklatın</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stStyle>
          <a:p>
            <a:pPr lvl="0">
              <a:defRPr sz="1800"/>
            </a:pPr>
            <a:r>
              <a:rPr sz="2400"/>
              <a:t>Asıl alt başlık stilini düzenlemek için tıklatın</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aşlık, Dikey Meti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Asıl başlık stili için tıklatın</a:t>
            </a:r>
          </a:p>
        </p:txBody>
      </p:sp>
      <p:sp>
        <p:nvSpPr>
          <p:cNvPr id="40" name="Shape 40"/>
          <p:cNvSpPr>
            <a:spLocks noGrp="1"/>
          </p:cNvSpPr>
          <p:nvPr>
            <p:ph type="body" idx="1"/>
          </p:nvPr>
        </p:nvSpPr>
        <p:spPr>
          <a:prstGeom prst="rect">
            <a:avLst/>
          </a:prstGeom>
        </p:spPr>
        <p:txBody>
          <a:bodyPr/>
          <a:lstStyle/>
          <a:p>
            <a:pPr lvl="0">
              <a:defRPr sz="1800"/>
            </a:pPr>
            <a:r>
              <a:rPr sz="2800"/>
              <a:t>Asıl metin stillerini düzenlemek için tıklatın</a:t>
            </a:r>
          </a:p>
          <a:p>
            <a:pPr lvl="1">
              <a:defRPr sz="1800"/>
            </a:pPr>
            <a:r>
              <a:rPr sz="2800"/>
              <a:t>İkinci düzey</a:t>
            </a:r>
          </a:p>
          <a:p>
            <a:pPr lvl="2">
              <a:defRPr sz="1800"/>
            </a:pPr>
            <a:r>
              <a:rPr sz="2800"/>
              <a:t>Üçüncü düzey</a:t>
            </a:r>
          </a:p>
          <a:p>
            <a:pPr lvl="3">
              <a:defRPr sz="1800"/>
            </a:pPr>
            <a:r>
              <a:rPr sz="2800"/>
              <a:t>Dördüncü düzey</a:t>
            </a:r>
          </a:p>
          <a:p>
            <a:pPr lvl="4">
              <a:defRPr sz="1800"/>
            </a:pPr>
            <a:r>
              <a:rPr sz="2800"/>
              <a:t>Beşinci düzey</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ikey Başlık ve Metin">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90"/>
          </a:xfrm>
          <a:prstGeom prst="rect">
            <a:avLst/>
          </a:prstGeom>
        </p:spPr>
        <p:txBody>
          <a:bodyPr/>
          <a:lstStyle/>
          <a:p>
            <a:pPr lvl="0">
              <a:defRPr sz="1800"/>
            </a:pPr>
            <a:r>
              <a:rPr sz="4400"/>
              <a:t>Asıl başlık stili için tıklatın</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Asıl metin stillerini düzenlemek için tıklatın</a:t>
            </a:r>
          </a:p>
          <a:p>
            <a:pPr lvl="1">
              <a:defRPr sz="1800"/>
            </a:pPr>
            <a:r>
              <a:rPr sz="2800"/>
              <a:t>İkinci düzey</a:t>
            </a:r>
          </a:p>
          <a:p>
            <a:pPr lvl="2">
              <a:defRPr sz="1800"/>
            </a:pPr>
            <a:r>
              <a:rPr sz="2800"/>
              <a:t>Üçüncü düzey</a:t>
            </a:r>
          </a:p>
          <a:p>
            <a:pPr lvl="3">
              <a:defRPr sz="1800"/>
            </a:pPr>
            <a:r>
              <a:rPr sz="2800"/>
              <a:t>Dördüncü düzey</a:t>
            </a:r>
          </a:p>
          <a:p>
            <a:pPr lvl="4">
              <a:defRPr sz="1800"/>
            </a:pPr>
            <a:r>
              <a:rPr sz="2800"/>
              <a:t>Beşinci düzey</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7" name="Shape 47"/>
          <p:cNvSpPr>
            <a:spLocks noGrp="1"/>
          </p:cNvSpPr>
          <p:nvPr>
            <p:ph type="title"/>
          </p:nvPr>
        </p:nvSpPr>
        <p:spPr>
          <a:xfrm>
            <a:off x="2416967" y="0"/>
            <a:ext cx="7358066" cy="3473649"/>
          </a:xfrm>
          <a:prstGeom prst="rect">
            <a:avLst/>
          </a:prstGeom>
        </p:spPr>
        <p:txBody>
          <a:bodyPr lIns="26775" tIns="26775" rIns="26775" bIns="26775" anchor="b"/>
          <a:lstStyle/>
          <a:p>
            <a:pPr lvl="0"/>
            <a:endParaRPr/>
          </a:p>
        </p:txBody>
      </p:sp>
      <p:sp>
        <p:nvSpPr>
          <p:cNvPr id="48" name="Shape 48"/>
          <p:cNvSpPr>
            <a:spLocks noGrp="1"/>
          </p:cNvSpPr>
          <p:nvPr>
            <p:ph type="body" idx="1"/>
          </p:nvPr>
        </p:nvSpPr>
        <p:spPr>
          <a:xfrm>
            <a:off x="2416967" y="3545085"/>
            <a:ext cx="7358066" cy="3312916"/>
          </a:xfrm>
          <a:prstGeom prst="rect">
            <a:avLst/>
          </a:prstGeom>
        </p:spPr>
        <p:txBody>
          <a:bodyPr lIns="26775" tIns="26775" rIns="26775" bIns="26775"/>
          <a:lstStyle/>
          <a:p>
            <a:pPr lvl="0"/>
            <a:endParaRPr/>
          </a:p>
        </p:txBody>
      </p:sp>
      <p:sp>
        <p:nvSpPr>
          <p:cNvPr id="49" name="Shape 49"/>
          <p:cNvSpPr>
            <a:spLocks noGrp="1"/>
          </p:cNvSpPr>
          <p:nvPr>
            <p:ph type="sldNum" sz="quarter" idx="2"/>
          </p:nvPr>
        </p:nvSpPr>
        <p:spPr>
          <a:xfrm>
            <a:off x="5991173" y="6536531"/>
            <a:ext cx="204891" cy="189935"/>
          </a:xfrm>
          <a:prstGeom prst="rect">
            <a:avLst/>
          </a:prstGeom>
        </p:spPr>
        <p:txBody>
          <a:bodyPr lIns="26775" tIns="26775" rIns="26775" bIns="26775" anchor="t"/>
          <a:lstStyle>
            <a:lvl1pPr algn="ctr">
              <a:defRPr sz="900">
                <a:latin typeface="Helvetica Neue Light"/>
                <a:ea typeface="Helvetica Neue Light"/>
                <a:cs typeface="Helvetica Neue Light"/>
                <a:sym typeface="Helvetica Neue Light"/>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Asıl başlık stili için tıklatın</a:t>
            </a:r>
          </a:p>
        </p:txBody>
      </p:sp>
      <p:sp>
        <p:nvSpPr>
          <p:cNvPr id="11" name="Shape 11"/>
          <p:cNvSpPr>
            <a:spLocks noGrp="1"/>
          </p:cNvSpPr>
          <p:nvPr>
            <p:ph type="body" idx="1"/>
          </p:nvPr>
        </p:nvSpPr>
        <p:spPr>
          <a:prstGeom prst="rect">
            <a:avLst/>
          </a:prstGeom>
        </p:spPr>
        <p:txBody>
          <a:bodyPr/>
          <a:lstStyle/>
          <a:p>
            <a:pPr lvl="0">
              <a:defRPr sz="1800"/>
            </a:pPr>
            <a:r>
              <a:rPr sz="2800"/>
              <a:t>Asıl metin stillerini düzenlemek için tıklatın</a:t>
            </a:r>
          </a:p>
          <a:p>
            <a:pPr lvl="1">
              <a:defRPr sz="1800"/>
            </a:pPr>
            <a:r>
              <a:rPr sz="2800"/>
              <a:t>İkinci düzey</a:t>
            </a:r>
          </a:p>
          <a:p>
            <a:pPr lvl="2">
              <a:defRPr sz="1800"/>
            </a:pPr>
            <a:r>
              <a:rPr sz="2800"/>
              <a:t>Üçüncü düzey</a:t>
            </a:r>
          </a:p>
          <a:p>
            <a:pPr lvl="3">
              <a:defRPr sz="1800"/>
            </a:pPr>
            <a:r>
              <a:rPr sz="2800"/>
              <a:t>Dördüncü düzey</a:t>
            </a:r>
          </a:p>
          <a:p>
            <a:pPr lvl="4">
              <a:defRPr sz="1800"/>
            </a:pPr>
            <a:r>
              <a:rPr sz="2800"/>
              <a:t>Beşinci düzey</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ölüm Üstbilgisi">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Asıl başlık stili için tıklatın</a:t>
            </a:r>
          </a:p>
        </p:txBody>
      </p:sp>
      <p:sp>
        <p:nvSpPr>
          <p:cNvPr id="15" name="Shape 15"/>
          <p:cNvSpPr>
            <a:spLocks noGrp="1"/>
          </p:cNvSpPr>
          <p:nvPr>
            <p:ph type="body" idx="1"/>
          </p:nvPr>
        </p:nvSpPr>
        <p:spPr>
          <a:xfrm>
            <a:off x="831850" y="4589462"/>
            <a:ext cx="10515600" cy="2268540"/>
          </a:xfrm>
          <a:prstGeom prst="rect">
            <a:avLst/>
          </a:prstGeom>
        </p:spPr>
        <p:txBody>
          <a:bodyPr/>
          <a:lstStyle>
            <a:lvl1pPr marL="0" indent="0">
              <a:buSzTx/>
              <a:buFontTx/>
              <a:buNone/>
              <a:defRPr sz="2400">
                <a:solidFill>
                  <a:srgbClr val="888888"/>
                </a:solidFill>
              </a:defRPr>
            </a:lvl1pPr>
          </a:lstStyle>
          <a:p>
            <a:pPr lvl="0">
              <a:defRPr sz="1800">
                <a:solidFill>
                  <a:srgbClr val="000000"/>
                </a:solidFill>
              </a:defRPr>
            </a:pPr>
            <a:r>
              <a:rPr sz="2400">
                <a:solidFill>
                  <a:srgbClr val="888888"/>
                </a:solidFill>
              </a:rPr>
              <a:t>Asıl metin stillerini düzenlemek için tıklatın</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ki İçerik">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Asıl başlık stili için tıklatın</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Asıl metin stillerini düzenlemek için tıklatın</a:t>
            </a:r>
          </a:p>
          <a:p>
            <a:pPr lvl="1">
              <a:defRPr sz="1800"/>
            </a:pPr>
            <a:r>
              <a:rPr sz="2800"/>
              <a:t>İkinci düzey</a:t>
            </a:r>
          </a:p>
          <a:p>
            <a:pPr lvl="2">
              <a:defRPr sz="1800"/>
            </a:pPr>
            <a:r>
              <a:rPr sz="2800"/>
              <a:t>Üçüncü düzey</a:t>
            </a:r>
          </a:p>
          <a:p>
            <a:pPr lvl="3">
              <a:defRPr sz="1800"/>
            </a:pPr>
            <a:r>
              <a:rPr sz="2800"/>
              <a:t>Dördüncü düzey</a:t>
            </a:r>
          </a:p>
          <a:p>
            <a:pPr lvl="4">
              <a:defRPr sz="1800"/>
            </a:pPr>
            <a:r>
              <a:rPr sz="2800"/>
              <a:t>Beşinci düzey</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Karşılaştırma">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Asıl başlık stili için tıklatın</a:t>
            </a:r>
          </a:p>
        </p:txBody>
      </p:sp>
      <p:sp>
        <p:nvSpPr>
          <p:cNvPr id="23" name="Shape 23"/>
          <p:cNvSpPr>
            <a:spLocks noGrp="1"/>
          </p:cNvSpPr>
          <p:nvPr>
            <p:ph type="body" idx="1"/>
          </p:nvPr>
        </p:nvSpPr>
        <p:spPr>
          <a:xfrm>
            <a:off x="839787" y="1681163"/>
            <a:ext cx="5157790" cy="823915"/>
          </a:xfrm>
          <a:prstGeom prst="rect">
            <a:avLst/>
          </a:prstGeom>
        </p:spPr>
        <p:txBody>
          <a:bodyPr anchor="b"/>
          <a:lstStyle>
            <a:lvl1pPr marL="0" indent="0">
              <a:buSzTx/>
              <a:buFontTx/>
              <a:buNone/>
              <a:defRPr sz="2400" b="1"/>
            </a:lvl1pPr>
          </a:lstStyle>
          <a:p>
            <a:pPr lvl="0">
              <a:defRPr sz="1800" b="0"/>
            </a:pPr>
            <a:r>
              <a:rPr sz="2400" b="1"/>
              <a:t>Asıl metin stillerini düzenlemek için tıklatın</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26" name="Shape 26"/>
          <p:cNvSpPr>
            <a:spLocks noGrp="1"/>
          </p:cNvSpPr>
          <p:nvPr>
            <p:ph type="title"/>
          </p:nvPr>
        </p:nvSpPr>
        <p:spPr>
          <a:xfrm>
            <a:off x="838200" y="0"/>
            <a:ext cx="10515600" cy="2055814"/>
          </a:xfrm>
          <a:prstGeom prst="rect">
            <a:avLst/>
          </a:prstGeom>
        </p:spPr>
        <p:txBody>
          <a:bodyPr/>
          <a:lstStyle/>
          <a:p>
            <a:pPr lvl="0">
              <a:defRPr sz="1800"/>
            </a:pPr>
            <a:r>
              <a:rPr sz="4400"/>
              <a:t>Asıl başlık stili için tıklatın</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40" cy="2057400"/>
          </a:xfrm>
          <a:prstGeom prst="rect">
            <a:avLst/>
          </a:prstGeom>
        </p:spPr>
        <p:txBody>
          <a:bodyPr anchor="b"/>
          <a:lstStyle>
            <a:lvl1pPr>
              <a:defRPr sz="3200"/>
            </a:lvl1pPr>
          </a:lstStyle>
          <a:p>
            <a:pPr lvl="0">
              <a:defRPr sz="1800"/>
            </a:pPr>
            <a:r>
              <a:rPr sz="3200"/>
              <a:t>Asıl başlık stili için tıklatın</a:t>
            </a:r>
          </a:p>
        </p:txBody>
      </p:sp>
      <p:sp>
        <p:nvSpPr>
          <p:cNvPr id="32" name="Shape 32"/>
          <p:cNvSpPr>
            <a:spLocks noGrp="1"/>
          </p:cNvSpPr>
          <p:nvPr>
            <p:ph type="body" idx="1"/>
          </p:nvPr>
        </p:nvSpPr>
        <p:spPr>
          <a:xfrm>
            <a:off x="5183187" y="987425"/>
            <a:ext cx="6172203"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Asıl metin stillerini düzenlemek için tıklatın</a:t>
            </a:r>
          </a:p>
          <a:p>
            <a:pPr lvl="1">
              <a:defRPr sz="1800"/>
            </a:pPr>
            <a:r>
              <a:rPr sz="3200"/>
              <a:t>İkinci düzey</a:t>
            </a:r>
          </a:p>
          <a:p>
            <a:pPr lvl="2">
              <a:defRPr sz="1800"/>
            </a:pPr>
            <a:r>
              <a:rPr sz="3200"/>
              <a:t>Üçüncü düzey</a:t>
            </a:r>
          </a:p>
          <a:p>
            <a:pPr lvl="3">
              <a:defRPr sz="1800"/>
            </a:pPr>
            <a:r>
              <a:rPr sz="3200"/>
              <a:t>Dördüncü düzey</a:t>
            </a:r>
          </a:p>
          <a:p>
            <a:pPr lvl="4">
              <a:defRPr sz="1800"/>
            </a:pPr>
            <a:r>
              <a:rPr sz="3200"/>
              <a:t>Beşinci düzey</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40" cy="2057400"/>
          </a:xfrm>
          <a:prstGeom prst="rect">
            <a:avLst/>
          </a:prstGeom>
        </p:spPr>
        <p:txBody>
          <a:bodyPr anchor="b"/>
          <a:lstStyle>
            <a:lvl1pPr>
              <a:defRPr sz="3200"/>
            </a:lvl1pPr>
          </a:lstStyle>
          <a:p>
            <a:pPr lvl="0">
              <a:defRPr sz="1800"/>
            </a:pPr>
            <a:r>
              <a:rPr sz="3200"/>
              <a:t>Asıl başlık stili için tıklatın</a:t>
            </a:r>
          </a:p>
        </p:txBody>
      </p:sp>
      <p:sp>
        <p:nvSpPr>
          <p:cNvPr id="36" name="Shape 36"/>
          <p:cNvSpPr>
            <a:spLocks noGrp="1"/>
          </p:cNvSpPr>
          <p:nvPr>
            <p:ph type="body" idx="1"/>
          </p:nvPr>
        </p:nvSpPr>
        <p:spPr>
          <a:xfrm>
            <a:off x="839787" y="2057400"/>
            <a:ext cx="3932240" cy="4800600"/>
          </a:xfrm>
          <a:prstGeom prst="rect">
            <a:avLst/>
          </a:prstGeom>
        </p:spPr>
        <p:txBody>
          <a:bodyPr/>
          <a:lstStyle>
            <a:lvl1pPr marL="0" indent="0">
              <a:buSzTx/>
              <a:buFontTx/>
              <a:buNone/>
              <a:defRPr sz="1600"/>
            </a:lvl1pPr>
          </a:lstStyle>
          <a:p>
            <a:pPr lvl="0">
              <a:defRPr sz="1800"/>
            </a:pPr>
            <a:r>
              <a:rPr sz="1600"/>
              <a:t>Asıl metin stillerini düzenlemek için tıklatın</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5"/>
            <a:ext cx="10515600" cy="159544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0">
              <a:defRPr sz="1800"/>
            </a:pPr>
            <a:r>
              <a:rPr sz="4400"/>
              <a:t>Asıl başlık stili için tıklatın</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2800"/>
              <a:t>Asıl metin stillerini düzenlemek için tıklatın</a:t>
            </a:r>
          </a:p>
          <a:p>
            <a:pPr lvl="1">
              <a:defRPr sz="1800"/>
            </a:pPr>
            <a:r>
              <a:rPr sz="2800"/>
              <a:t>İkinci düzey</a:t>
            </a:r>
          </a:p>
          <a:p>
            <a:pPr lvl="2">
              <a:defRPr sz="1800"/>
            </a:pPr>
            <a:r>
              <a:rPr sz="2800"/>
              <a:t>Üçüncü düzey</a:t>
            </a:r>
          </a:p>
          <a:p>
            <a:pPr lvl="3">
              <a:defRPr sz="1800"/>
            </a:pPr>
            <a:r>
              <a:rPr sz="2800"/>
              <a:t>Dördüncü düzey</a:t>
            </a:r>
          </a:p>
          <a:p>
            <a:pPr lvl="4">
              <a:defRPr sz="1800"/>
            </a:pPr>
            <a:r>
              <a:rPr sz="2800"/>
              <a:t>Beşinci düzey</a:t>
            </a:r>
          </a:p>
        </p:txBody>
      </p:sp>
      <p:sp>
        <p:nvSpPr>
          <p:cNvPr id="4" name="Shape 4"/>
          <p:cNvSpPr>
            <a:spLocks noGrp="1"/>
          </p:cNvSpPr>
          <p:nvPr>
            <p:ph type="sldNum" sz="quarter" idx="2"/>
          </p:nvPr>
        </p:nvSpPr>
        <p:spPr>
          <a:xfrm>
            <a:off x="8610600" y="6404292"/>
            <a:ext cx="2743200" cy="269237"/>
          </a:xfrm>
          <a:prstGeom prst="rect">
            <a:avLst/>
          </a:prstGeom>
          <a:ln w="12700">
            <a:miter lim="400000"/>
          </a:ln>
        </p:spPr>
        <p:txBody>
          <a:bodyPr lIns="45718" tIns="45718" rIns="45718" bIns="45718" anchor="ctr">
            <a:spAutoFit/>
          </a:bodyPr>
          <a:lstStyle>
            <a:lvl1pPr algn="r">
              <a:defRPr sz="12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8" indent="-320038">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opbox.com/sh/eadzjrxbwmv713m/AABlSA8Ih8fBsKSbixj7IQbka?dl=0"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drive.google.com/file/d/1iQtVF_g5EiZsxt_fZT-G0paBq7g_VI_J/view?usp=shari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sldNum" sz="quarter" idx="2"/>
          </p:nvPr>
        </p:nvSpPr>
        <p:spPr>
          <a:xfrm>
            <a:off x="8610600" y="6404292"/>
            <a:ext cx="2743200" cy="269243"/>
          </a:xfrm>
          <a:prstGeom prst="rect">
            <a:avLst/>
          </a:prstGeom>
          <a:extLst>
            <a:ext uri="{C572A759-6A51-4108-AA02-DFA0A04FC94B}">
              <ma14:wrappingTextBoxFlag xmlns:ma14="http://schemas.microsoft.com/office/mac/drawingml/2011/main" xmlns=""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888888"/>
                </a:solidFill>
              </a:rPr>
              <a:t>1</a:t>
            </a:fld>
            <a:endParaRPr sz="1100">
              <a:solidFill>
                <a:srgbClr val="888888"/>
              </a:solidFill>
            </a:endParaRPr>
          </a:p>
        </p:txBody>
      </p:sp>
      <p:pic>
        <p:nvPicPr>
          <p:cNvPr id="54" name="image1.png"/>
          <p:cNvPicPr/>
          <p:nvPr/>
        </p:nvPicPr>
        <p:blipFill>
          <a:blip r:embed="rId2">
            <a:extLst/>
          </a:blip>
          <a:stretch>
            <a:fillRect/>
          </a:stretch>
        </p:blipFill>
        <p:spPr>
          <a:xfrm>
            <a:off x="395193" y="248176"/>
            <a:ext cx="11055228" cy="6156117"/>
          </a:xfrm>
          <a:prstGeom prst="rect">
            <a:avLst/>
          </a:prstGeom>
          <a:ln w="12700">
            <a:miter lim="400000"/>
          </a:ln>
        </p:spPr>
      </p:pic>
      <p:sp>
        <p:nvSpPr>
          <p:cNvPr id="55" name="Shape 55"/>
          <p:cNvSpPr/>
          <p:nvPr/>
        </p:nvSpPr>
        <p:spPr>
          <a:xfrm>
            <a:off x="2703459" y="2794000"/>
            <a:ext cx="6785082" cy="1270000"/>
          </a:xfrm>
          <a:prstGeom prst="rect">
            <a:avLst/>
          </a:prstGeom>
          <a:solidFill>
            <a:srgbClr val="FFFFFF"/>
          </a:solidFill>
          <a:ln w="12700">
            <a:solidFill>
              <a:srgbClr val="FFFFFF"/>
            </a:solidFill>
            <a:miter/>
          </a:ln>
        </p:spPr>
        <p:txBody>
          <a:bodyPr lIns="0" tIns="0" rIns="0" bIns="0" anchor="ctr"/>
          <a:lstStyle/>
          <a:p>
            <a:pPr lvl="0">
              <a:defRPr>
                <a:latin typeface="Calibri"/>
                <a:ea typeface="Calibri"/>
                <a:cs typeface="Calibri"/>
                <a:sym typeface="Calibri"/>
              </a:defRPr>
            </a:pPr>
            <a:endParaRPr/>
          </a:p>
        </p:txBody>
      </p:sp>
      <p:grpSp>
        <p:nvGrpSpPr>
          <p:cNvPr id="58" name="Group 58"/>
          <p:cNvGrpSpPr/>
          <p:nvPr/>
        </p:nvGrpSpPr>
        <p:grpSpPr>
          <a:xfrm>
            <a:off x="3509545" y="936532"/>
            <a:ext cx="7340164" cy="1072019"/>
            <a:chOff x="0" y="-1"/>
            <a:chExt cx="7340162" cy="1072017"/>
          </a:xfrm>
        </p:grpSpPr>
        <p:sp>
          <p:nvSpPr>
            <p:cNvPr id="56" name="Shape 56"/>
            <p:cNvSpPr/>
            <p:nvPr/>
          </p:nvSpPr>
          <p:spPr>
            <a:xfrm>
              <a:off x="0" y="-2"/>
              <a:ext cx="7340164" cy="1072018"/>
            </a:xfrm>
            <a:prstGeom prst="rect">
              <a:avLst/>
            </a:prstGeom>
            <a:solidFill>
              <a:srgbClr val="FFFFFF"/>
            </a:solidFill>
            <a:ln w="12700" cap="flat">
              <a:solidFill>
                <a:srgbClr val="FFFFFF"/>
              </a:solidFill>
              <a:prstDash val="solid"/>
              <a:miter lim="800000"/>
            </a:ln>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57" name="Shape 57"/>
            <p:cNvSpPr/>
            <p:nvPr/>
          </p:nvSpPr>
          <p:spPr>
            <a:xfrm>
              <a:off x="0" y="53406"/>
              <a:ext cx="7340164" cy="965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lgn="ctr"/>
              <a:r>
                <a:rPr sz="3300" b="1">
                  <a:solidFill>
                    <a:srgbClr val="17196D"/>
                  </a:solidFill>
                  <a:latin typeface="Calibri"/>
                  <a:ea typeface="Calibri"/>
                  <a:cs typeface="Calibri"/>
                  <a:sym typeface="Calibri"/>
                </a:rPr>
                <a:t>Dünya Beyin Günü 2025</a:t>
              </a:r>
              <a:endParaRPr>
                <a:latin typeface="Calibri"/>
                <a:ea typeface="Calibri"/>
                <a:cs typeface="Calibri"/>
                <a:sym typeface="Calibri"/>
              </a:endParaRPr>
            </a:p>
            <a:p>
              <a:pPr lvl="0" algn="ctr"/>
              <a:r>
                <a:rPr sz="3300" b="1">
                  <a:solidFill>
                    <a:srgbClr val="17196D"/>
                  </a:solidFill>
                  <a:latin typeface="Calibri"/>
                  <a:ea typeface="Calibri"/>
                  <a:cs typeface="Calibri"/>
                  <a:sym typeface="Calibri"/>
                </a:rPr>
                <a:t>22 Temmuz Salı </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29" name="Shape 129"/>
          <p:cNvSpPr/>
          <p:nvPr/>
        </p:nvSpPr>
        <p:spPr>
          <a:xfrm>
            <a:off x="1899633" y="2047330"/>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30" name="Shape 130"/>
          <p:cNvSpPr/>
          <p:nvPr/>
        </p:nvSpPr>
        <p:spPr>
          <a:xfrm>
            <a:off x="2279579" y="2476138"/>
            <a:ext cx="7286609" cy="2860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İleri Yaş</a:t>
            </a:r>
          </a:p>
          <a:p>
            <a:pPr lvl="0"/>
            <a:r>
              <a:rPr sz="2700">
                <a:solidFill>
                  <a:srgbClr val="1C0D77"/>
                </a:solidFill>
                <a:latin typeface="Calibri"/>
                <a:ea typeface="Calibri"/>
                <a:cs typeface="Calibri"/>
                <a:sym typeface="Calibri"/>
              </a:rPr>
              <a:t>Sosyal olarak aktif kalmak, hafif bilişsel bozukluktan demansa kadar uzanan durumların erken teşhisinde önemli bir rol oynar. Düzenli kontrollerle birlikte sosyal etkileşim, ilerleyen yaşlarda bağımsızlığın ve yaşam kalitesinin korunmasına yardımcı olur.</a:t>
            </a:r>
          </a:p>
        </p:txBody>
      </p:sp>
      <p:grpSp>
        <p:nvGrpSpPr>
          <p:cNvPr id="133" name="Group 133"/>
          <p:cNvGrpSpPr/>
          <p:nvPr/>
        </p:nvGrpSpPr>
        <p:grpSpPr>
          <a:xfrm>
            <a:off x="3165827" y="185214"/>
            <a:ext cx="5514115" cy="1371602"/>
            <a:chOff x="0" y="0"/>
            <a:chExt cx="5514113" cy="1371601"/>
          </a:xfrm>
        </p:grpSpPr>
        <p:sp>
          <p:nvSpPr>
            <p:cNvPr id="131" name="Shape 131"/>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32" name="Shape 132"/>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36" name="Shape 136"/>
          <p:cNvSpPr/>
          <p:nvPr/>
        </p:nvSpPr>
        <p:spPr>
          <a:xfrm>
            <a:off x="1899633" y="2047330"/>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37" name="Shape 137"/>
          <p:cNvSpPr/>
          <p:nvPr/>
        </p:nvSpPr>
        <p:spPr>
          <a:xfrm>
            <a:off x="2279579" y="2476138"/>
            <a:ext cx="7286609" cy="221994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Farkındalık</a:t>
            </a:r>
          </a:p>
          <a:p>
            <a:pPr lvl="0">
              <a:lnSpc>
                <a:spcPct val="107916"/>
              </a:lnSpc>
            </a:pPr>
            <a:r>
              <a:rPr sz="2800">
                <a:solidFill>
                  <a:srgbClr val="1C0D77"/>
                </a:solidFill>
                <a:latin typeface="Calibri"/>
                <a:ea typeface="Calibri"/>
                <a:cs typeface="Calibri"/>
                <a:sym typeface="Calibri"/>
              </a:rPr>
              <a:t>Nörolojik hastalıklar tüm dünyada  engelliğe göre ayarlanmış yaşam yılları (DALYs) için ilk sırada, ölüm nedenleri arasında ikinci sıradadır.</a:t>
            </a:r>
          </a:p>
        </p:txBody>
      </p:sp>
      <p:grpSp>
        <p:nvGrpSpPr>
          <p:cNvPr id="140" name="Group 140"/>
          <p:cNvGrpSpPr/>
          <p:nvPr/>
        </p:nvGrpSpPr>
        <p:grpSpPr>
          <a:xfrm>
            <a:off x="3076927" y="338976"/>
            <a:ext cx="5514115" cy="1371602"/>
            <a:chOff x="0" y="0"/>
            <a:chExt cx="5514113" cy="1371601"/>
          </a:xfrm>
        </p:grpSpPr>
        <p:sp>
          <p:nvSpPr>
            <p:cNvPr id="138" name="Shape 138"/>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39" name="Shape 139"/>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43" name="Shape 143"/>
          <p:cNvSpPr/>
          <p:nvPr/>
        </p:nvSpPr>
        <p:spPr>
          <a:xfrm>
            <a:off x="1879968" y="2070210"/>
            <a:ext cx="8046502"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44" name="Shape 144"/>
          <p:cNvSpPr/>
          <p:nvPr/>
        </p:nvSpPr>
        <p:spPr>
          <a:xfrm>
            <a:off x="2279579" y="2476138"/>
            <a:ext cx="7286609" cy="1310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Eğitim </a:t>
            </a:r>
            <a:endParaRPr>
              <a:latin typeface="Calibri"/>
              <a:ea typeface="Calibri"/>
              <a:cs typeface="Calibri"/>
              <a:sym typeface="Calibri"/>
            </a:endParaRPr>
          </a:p>
          <a:p>
            <a:pPr lvl="0"/>
            <a:r>
              <a:rPr sz="2800">
                <a:solidFill>
                  <a:srgbClr val="1C0D77"/>
                </a:solidFill>
                <a:latin typeface="Calibri"/>
                <a:ea typeface="Calibri"/>
                <a:cs typeface="Calibri"/>
                <a:sym typeface="Calibri"/>
              </a:rPr>
              <a:t>Beyin sağlığı, gebelik öncesinden yetişkinliğe kadar yaşam boyu önceliğimiz olmalıdır.</a:t>
            </a:r>
          </a:p>
        </p:txBody>
      </p:sp>
      <p:sp>
        <p:nvSpPr>
          <p:cNvPr id="145" name="Shape 145"/>
          <p:cNvSpPr/>
          <p:nvPr/>
        </p:nvSpPr>
        <p:spPr>
          <a:xfrm>
            <a:off x="-1557" y="102920"/>
            <a:ext cx="3177" cy="251360"/>
          </a:xfrm>
          <a:prstGeom prst="rect">
            <a:avLst/>
          </a:prstGeom>
          <a:solidFill>
            <a:srgbClr val="F8F9FA"/>
          </a:solidFill>
          <a:ln w="12700">
            <a:miter lim="400000"/>
          </a:ln>
        </p:spPr>
        <p:txBody>
          <a:bodyPr lIns="0" tIns="0" rIns="0" bIns="0" anchor="ctr"/>
          <a:lstStyle/>
          <a:p>
            <a:pPr lvl="0">
              <a:defRPr>
                <a:latin typeface="Arial"/>
                <a:ea typeface="Arial"/>
                <a:cs typeface="Arial"/>
                <a:sym typeface="Arial"/>
              </a:defRPr>
            </a:pPr>
            <a:endParaRPr/>
          </a:p>
        </p:txBody>
      </p:sp>
      <p:grpSp>
        <p:nvGrpSpPr>
          <p:cNvPr id="148" name="Group 148"/>
          <p:cNvGrpSpPr/>
          <p:nvPr/>
        </p:nvGrpSpPr>
        <p:grpSpPr>
          <a:xfrm>
            <a:off x="3076927" y="338976"/>
            <a:ext cx="5514115" cy="1371602"/>
            <a:chOff x="0" y="0"/>
            <a:chExt cx="5514113" cy="1371601"/>
          </a:xfrm>
        </p:grpSpPr>
        <p:sp>
          <p:nvSpPr>
            <p:cNvPr id="146" name="Shape 146"/>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47" name="Shape 147"/>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1550235" y="7584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51" name="Shape 151"/>
          <p:cNvSpPr/>
          <p:nvPr/>
        </p:nvSpPr>
        <p:spPr>
          <a:xfrm>
            <a:off x="1899631" y="2228305"/>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52" name="Shape 152"/>
          <p:cNvSpPr/>
          <p:nvPr/>
        </p:nvSpPr>
        <p:spPr>
          <a:xfrm>
            <a:off x="2279579" y="2399932"/>
            <a:ext cx="7286609" cy="3749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Önleme</a:t>
            </a:r>
            <a:endParaRPr>
              <a:latin typeface="Calibri"/>
              <a:ea typeface="Calibri"/>
              <a:cs typeface="Calibri"/>
              <a:sym typeface="Calibri"/>
            </a:endParaRPr>
          </a:p>
          <a:p>
            <a:pPr lvl="0"/>
            <a:r>
              <a:rPr sz="2800">
                <a:solidFill>
                  <a:srgbClr val="1C0D77"/>
                </a:solidFill>
                <a:latin typeface="Calibri"/>
                <a:ea typeface="Calibri"/>
                <a:cs typeface="Calibri"/>
                <a:sym typeface="Calibri"/>
              </a:rPr>
              <a:t>Nörolojik bozuklukların önlenmesi,</a:t>
            </a:r>
            <a:endParaRPr>
              <a:latin typeface="Calibri"/>
              <a:ea typeface="Calibri"/>
              <a:cs typeface="Calibri"/>
              <a:sym typeface="Calibri"/>
            </a:endParaRPr>
          </a:p>
          <a:p>
            <a:pPr marL="1106311" lvl="0" indent="-1106311">
              <a:buClr>
                <a:srgbClr val="1C0D77"/>
              </a:buClr>
              <a:buSzPct val="100000"/>
              <a:buFont typeface="Trebuchet MS"/>
              <a:buChar char="-"/>
            </a:pPr>
            <a:r>
              <a:rPr sz="2800">
                <a:solidFill>
                  <a:srgbClr val="1C0D77"/>
                </a:solidFill>
                <a:latin typeface="Calibri"/>
                <a:ea typeface="Calibri"/>
                <a:cs typeface="Calibri"/>
                <a:sym typeface="Calibri"/>
              </a:rPr>
              <a:t>düzenli egzersiz, </a:t>
            </a:r>
          </a:p>
          <a:p>
            <a:pPr marL="1106311" lvl="0" indent="-1106311">
              <a:buClr>
                <a:srgbClr val="1C0D77"/>
              </a:buClr>
              <a:buSzPct val="100000"/>
              <a:buFont typeface="Trebuchet MS"/>
              <a:buChar char="-"/>
            </a:pPr>
            <a:r>
              <a:rPr sz="2800">
                <a:solidFill>
                  <a:srgbClr val="1C0D77"/>
                </a:solidFill>
                <a:latin typeface="Calibri"/>
                <a:ea typeface="Calibri"/>
                <a:cs typeface="Calibri"/>
                <a:sym typeface="Calibri"/>
              </a:rPr>
              <a:t>dengeli beslenme, </a:t>
            </a:r>
          </a:p>
          <a:p>
            <a:pPr marL="1106311" lvl="0" indent="-1106311">
              <a:buClr>
                <a:srgbClr val="1C0D77"/>
              </a:buClr>
              <a:buSzPct val="100000"/>
              <a:buFont typeface="Trebuchet MS"/>
              <a:buChar char="-"/>
            </a:pPr>
            <a:r>
              <a:rPr sz="2800">
                <a:solidFill>
                  <a:srgbClr val="1C0D77"/>
                </a:solidFill>
                <a:latin typeface="Calibri"/>
                <a:ea typeface="Calibri"/>
                <a:cs typeface="Calibri"/>
                <a:sym typeface="Calibri"/>
              </a:rPr>
              <a:t>kaliteli uyku, </a:t>
            </a:r>
          </a:p>
          <a:p>
            <a:pPr marL="1106311" lvl="0" indent="-1106311">
              <a:buClr>
                <a:srgbClr val="1C0D77"/>
              </a:buClr>
              <a:buSzPct val="100000"/>
              <a:buFont typeface="Trebuchet MS"/>
              <a:buChar char="-"/>
            </a:pPr>
            <a:r>
              <a:rPr sz="2800">
                <a:solidFill>
                  <a:srgbClr val="1C0D77"/>
                </a:solidFill>
                <a:latin typeface="Calibri"/>
                <a:ea typeface="Calibri"/>
                <a:cs typeface="Calibri"/>
                <a:sym typeface="Calibri"/>
              </a:rPr>
              <a:t>stres yönetimi ve</a:t>
            </a:r>
            <a:endParaRPr>
              <a:latin typeface="Calibri"/>
              <a:ea typeface="Calibri"/>
              <a:cs typeface="Calibri"/>
              <a:sym typeface="Calibri"/>
            </a:endParaRPr>
          </a:p>
          <a:p>
            <a:pPr marL="1106311" lvl="0" indent="-1106311">
              <a:buClr>
                <a:srgbClr val="1C0D77"/>
              </a:buClr>
              <a:buSzPct val="100000"/>
              <a:buFont typeface="Trebuchet MS"/>
              <a:buChar char="-"/>
            </a:pPr>
            <a:r>
              <a:rPr sz="2800">
                <a:solidFill>
                  <a:srgbClr val="1C0D77"/>
                </a:solidFill>
                <a:latin typeface="Calibri"/>
                <a:ea typeface="Calibri"/>
                <a:cs typeface="Calibri"/>
                <a:sym typeface="Calibri"/>
              </a:rPr>
              <a:t>sosyal bağlantı gibi sağlıklı yaşam tarzı seçimleriyle başlar.</a:t>
            </a:r>
            <a:r>
              <a:rPr sz="900">
                <a:solidFill>
                  <a:srgbClr val="1C0D77"/>
                </a:solidFill>
                <a:latin typeface="Calibri"/>
                <a:ea typeface="Calibri"/>
                <a:cs typeface="Calibri"/>
                <a:sym typeface="Calibri"/>
              </a:rPr>
              <a:t> </a:t>
            </a:r>
            <a:endParaRPr sz="2000">
              <a:solidFill>
                <a:srgbClr val="1C0D77"/>
              </a:solidFill>
              <a:latin typeface="Calibri"/>
              <a:ea typeface="Calibri"/>
              <a:cs typeface="Calibri"/>
              <a:sym typeface="Calibri"/>
            </a:endParaRPr>
          </a:p>
          <a:p>
            <a:pPr lvl="0"/>
            <a:r>
              <a:rPr sz="2800" b="1">
                <a:solidFill>
                  <a:srgbClr val="1F1F1F"/>
                </a:solidFill>
                <a:latin typeface="Calibri"/>
                <a:ea typeface="Calibri"/>
                <a:cs typeface="Calibri"/>
                <a:sym typeface="Calibri"/>
              </a:rPr>
              <a:t> </a:t>
            </a:r>
          </a:p>
        </p:txBody>
      </p:sp>
      <p:sp>
        <p:nvSpPr>
          <p:cNvPr id="153" name="Shape 153"/>
          <p:cNvSpPr/>
          <p:nvPr/>
        </p:nvSpPr>
        <p:spPr>
          <a:xfrm>
            <a:off x="-1557" y="102920"/>
            <a:ext cx="3177" cy="251360"/>
          </a:xfrm>
          <a:prstGeom prst="rect">
            <a:avLst/>
          </a:prstGeom>
          <a:solidFill>
            <a:srgbClr val="F8F9FA"/>
          </a:solidFill>
          <a:ln w="12700">
            <a:miter lim="400000"/>
          </a:ln>
        </p:spPr>
        <p:txBody>
          <a:bodyPr lIns="0" tIns="0" rIns="0" bIns="0" anchor="ctr"/>
          <a:lstStyle/>
          <a:p>
            <a:pPr lvl="0">
              <a:defRPr>
                <a:latin typeface="Arial"/>
                <a:ea typeface="Arial"/>
                <a:cs typeface="Arial"/>
                <a:sym typeface="Arial"/>
              </a:defRPr>
            </a:pPr>
            <a:endParaRPr/>
          </a:p>
        </p:txBody>
      </p:sp>
      <p:grpSp>
        <p:nvGrpSpPr>
          <p:cNvPr id="156" name="Group 156"/>
          <p:cNvGrpSpPr/>
          <p:nvPr/>
        </p:nvGrpSpPr>
        <p:grpSpPr>
          <a:xfrm>
            <a:off x="3165827" y="185214"/>
            <a:ext cx="5514115" cy="1371602"/>
            <a:chOff x="0" y="0"/>
            <a:chExt cx="5514113" cy="1371601"/>
          </a:xfrm>
        </p:grpSpPr>
        <p:sp>
          <p:nvSpPr>
            <p:cNvPr id="154" name="Shape 154"/>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55" name="Shape 155"/>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59" name="Shape 159"/>
          <p:cNvSpPr/>
          <p:nvPr/>
        </p:nvSpPr>
        <p:spPr>
          <a:xfrm>
            <a:off x="1899633" y="2047330"/>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60" name="Shape 160"/>
          <p:cNvSpPr/>
          <p:nvPr/>
        </p:nvSpPr>
        <p:spPr>
          <a:xfrm>
            <a:off x="2279579" y="2476138"/>
            <a:ext cx="7286609" cy="1717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Erişim</a:t>
            </a:r>
            <a:endParaRPr sz="2800">
              <a:solidFill>
                <a:srgbClr val="1C0D77"/>
              </a:solidFill>
              <a:latin typeface="Calibri"/>
              <a:ea typeface="Calibri"/>
              <a:cs typeface="Calibri"/>
              <a:sym typeface="Calibri"/>
            </a:endParaRPr>
          </a:p>
          <a:p>
            <a:pPr lvl="0"/>
            <a:r>
              <a:rPr sz="2800">
                <a:solidFill>
                  <a:srgbClr val="1C0D77"/>
                </a:solidFill>
                <a:latin typeface="Calibri"/>
                <a:ea typeface="Calibri"/>
                <a:cs typeface="Calibri"/>
                <a:sym typeface="Calibri"/>
              </a:rPr>
              <a:t>Ekonomik durumdan bağımsız olarak nörolojik bakım, teşhis ve tedavilere eşit erişim esastır.</a:t>
            </a:r>
            <a:r>
              <a:rPr sz="900">
                <a:solidFill>
                  <a:srgbClr val="1C0D77"/>
                </a:solidFill>
                <a:latin typeface="Calibri"/>
                <a:ea typeface="Calibri"/>
                <a:cs typeface="Calibri"/>
                <a:sym typeface="Calibri"/>
              </a:rPr>
              <a:t> </a:t>
            </a:r>
          </a:p>
        </p:txBody>
      </p:sp>
      <p:sp>
        <p:nvSpPr>
          <p:cNvPr id="161" name="Shape 161"/>
          <p:cNvSpPr/>
          <p:nvPr/>
        </p:nvSpPr>
        <p:spPr>
          <a:xfrm>
            <a:off x="-1557" y="102920"/>
            <a:ext cx="3177" cy="251360"/>
          </a:xfrm>
          <a:prstGeom prst="rect">
            <a:avLst/>
          </a:prstGeom>
          <a:solidFill>
            <a:srgbClr val="F8F9FA"/>
          </a:solidFill>
          <a:ln w="12700">
            <a:miter lim="400000"/>
          </a:ln>
        </p:spPr>
        <p:txBody>
          <a:bodyPr lIns="0" tIns="0" rIns="0" bIns="0" anchor="ctr"/>
          <a:lstStyle/>
          <a:p>
            <a:pPr lvl="0">
              <a:defRPr>
                <a:latin typeface="Arial"/>
                <a:ea typeface="Arial"/>
                <a:cs typeface="Arial"/>
                <a:sym typeface="Arial"/>
              </a:defRPr>
            </a:pPr>
            <a:endParaRPr/>
          </a:p>
        </p:txBody>
      </p:sp>
      <p:sp>
        <p:nvSpPr>
          <p:cNvPr id="162" name="Shape 162"/>
          <p:cNvSpPr/>
          <p:nvPr/>
        </p:nvSpPr>
        <p:spPr>
          <a:xfrm>
            <a:off x="-1557" y="102920"/>
            <a:ext cx="3177" cy="251360"/>
          </a:xfrm>
          <a:prstGeom prst="rect">
            <a:avLst/>
          </a:prstGeom>
          <a:solidFill>
            <a:srgbClr val="F8F9FA"/>
          </a:solidFill>
          <a:ln w="12700">
            <a:miter lim="400000"/>
          </a:ln>
        </p:spPr>
        <p:txBody>
          <a:bodyPr lIns="0" tIns="0" rIns="0" bIns="0" anchor="ctr"/>
          <a:lstStyle/>
          <a:p>
            <a:pPr lvl="0">
              <a:defRPr>
                <a:latin typeface="Arial"/>
                <a:ea typeface="Arial"/>
                <a:cs typeface="Arial"/>
                <a:sym typeface="Arial"/>
              </a:defRPr>
            </a:pPr>
            <a:endParaRPr/>
          </a:p>
        </p:txBody>
      </p:sp>
      <p:grpSp>
        <p:nvGrpSpPr>
          <p:cNvPr id="165" name="Group 165"/>
          <p:cNvGrpSpPr/>
          <p:nvPr/>
        </p:nvGrpSpPr>
        <p:grpSpPr>
          <a:xfrm>
            <a:off x="3165827" y="185214"/>
            <a:ext cx="5514115" cy="1371602"/>
            <a:chOff x="0" y="0"/>
            <a:chExt cx="5514113" cy="1371601"/>
          </a:xfrm>
        </p:grpSpPr>
        <p:sp>
          <p:nvSpPr>
            <p:cNvPr id="163" name="Shape 163"/>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64" name="Shape 164"/>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68" name="Shape 168"/>
          <p:cNvSpPr/>
          <p:nvPr/>
        </p:nvSpPr>
        <p:spPr>
          <a:xfrm>
            <a:off x="1899633" y="2047330"/>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69" name="Shape 169"/>
          <p:cNvSpPr/>
          <p:nvPr/>
        </p:nvSpPr>
        <p:spPr>
          <a:xfrm>
            <a:off x="2279579" y="2476138"/>
            <a:ext cx="7286609" cy="2936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Savunuculuk</a:t>
            </a:r>
            <a:endParaRPr>
              <a:latin typeface="Calibri"/>
              <a:ea typeface="Calibri"/>
              <a:cs typeface="Calibri"/>
              <a:sym typeface="Calibri"/>
            </a:endParaRPr>
          </a:p>
          <a:p>
            <a:pPr lvl="0"/>
            <a:r>
              <a:rPr sz="2800">
                <a:solidFill>
                  <a:srgbClr val="1C0D77"/>
                </a:solidFill>
                <a:latin typeface="Calibri"/>
                <a:ea typeface="Calibri"/>
                <a:cs typeface="Calibri"/>
                <a:sym typeface="Calibri"/>
              </a:rPr>
              <a:t>Beyin sağlığı için</a:t>
            </a:r>
            <a:endParaRPr>
              <a:latin typeface="Calibri"/>
              <a:ea typeface="Calibri"/>
              <a:cs typeface="Calibri"/>
              <a:sym typeface="Calibri"/>
            </a:endParaRPr>
          </a:p>
          <a:p>
            <a:pPr marL="1106311" lvl="0" indent="-1106311">
              <a:buClr>
                <a:srgbClr val="1C0D77"/>
              </a:buClr>
              <a:buSzPct val="100000"/>
              <a:buFont typeface="Trebuchet MS"/>
              <a:buChar char="-"/>
            </a:pPr>
            <a:r>
              <a:rPr sz="2800">
                <a:solidFill>
                  <a:srgbClr val="1C0D77"/>
                </a:solidFill>
                <a:latin typeface="Calibri"/>
                <a:ea typeface="Calibri"/>
                <a:cs typeface="Calibri"/>
                <a:sym typeface="Calibri"/>
              </a:rPr>
              <a:t>erken müdahaleye, </a:t>
            </a:r>
          </a:p>
          <a:p>
            <a:pPr marL="1106311" lvl="0" indent="-1106311">
              <a:buClr>
                <a:srgbClr val="1C0D77"/>
              </a:buClr>
              <a:buSzPct val="100000"/>
              <a:buFont typeface="Trebuchet MS"/>
              <a:buChar char="-"/>
            </a:pPr>
            <a:r>
              <a:rPr sz="2800">
                <a:solidFill>
                  <a:srgbClr val="1C0D77"/>
                </a:solidFill>
                <a:latin typeface="Calibri"/>
                <a:ea typeface="Calibri"/>
                <a:cs typeface="Calibri"/>
                <a:sym typeface="Calibri"/>
              </a:rPr>
              <a:t>çevresel risklerin azaltılmasına ve </a:t>
            </a:r>
          </a:p>
          <a:p>
            <a:pPr marL="1106311" lvl="0" indent="-1106311">
              <a:buClr>
                <a:srgbClr val="1C0D77"/>
              </a:buClr>
              <a:buSzPct val="100000"/>
              <a:buFont typeface="Trebuchet MS"/>
              <a:buChar char="-"/>
            </a:pPr>
            <a:r>
              <a:rPr sz="2800">
                <a:solidFill>
                  <a:srgbClr val="1C0D77"/>
                </a:solidFill>
                <a:latin typeface="Calibri"/>
                <a:ea typeface="Calibri"/>
                <a:cs typeface="Calibri"/>
                <a:sym typeface="Calibri"/>
              </a:rPr>
              <a:t>nörolojik bakıma eşit erişime odaklanan </a:t>
            </a:r>
            <a:r>
              <a:rPr sz="2800" i="1">
                <a:solidFill>
                  <a:srgbClr val="1C0D77"/>
                </a:solidFill>
                <a:latin typeface="Calibri"/>
                <a:ea typeface="Calibri"/>
                <a:cs typeface="Calibri"/>
                <a:sym typeface="Calibri"/>
              </a:rPr>
              <a:t>küresel bir çerçeve oluşturmanın önemini vurguluyoruz.</a:t>
            </a:r>
          </a:p>
        </p:txBody>
      </p:sp>
      <p:sp>
        <p:nvSpPr>
          <p:cNvPr id="170" name="Shape 170"/>
          <p:cNvSpPr/>
          <p:nvPr/>
        </p:nvSpPr>
        <p:spPr>
          <a:xfrm>
            <a:off x="-1557" y="102920"/>
            <a:ext cx="3177" cy="251360"/>
          </a:xfrm>
          <a:prstGeom prst="rect">
            <a:avLst/>
          </a:prstGeom>
          <a:solidFill>
            <a:srgbClr val="F8F9FA"/>
          </a:solidFill>
          <a:ln w="12700">
            <a:miter lim="400000"/>
          </a:ln>
        </p:spPr>
        <p:txBody>
          <a:bodyPr lIns="0" tIns="0" rIns="0" bIns="0" anchor="ctr"/>
          <a:lstStyle/>
          <a:p>
            <a:pPr lvl="0">
              <a:defRPr>
                <a:latin typeface="Arial"/>
                <a:ea typeface="Arial"/>
                <a:cs typeface="Arial"/>
                <a:sym typeface="Arial"/>
              </a:defRPr>
            </a:pPr>
            <a:endParaRPr/>
          </a:p>
        </p:txBody>
      </p:sp>
      <p:sp>
        <p:nvSpPr>
          <p:cNvPr id="171" name="Shape 171"/>
          <p:cNvSpPr/>
          <p:nvPr/>
        </p:nvSpPr>
        <p:spPr>
          <a:xfrm>
            <a:off x="-1557" y="102920"/>
            <a:ext cx="3177" cy="251360"/>
          </a:xfrm>
          <a:prstGeom prst="rect">
            <a:avLst/>
          </a:prstGeom>
          <a:solidFill>
            <a:srgbClr val="F8F9FA"/>
          </a:solidFill>
          <a:ln w="12700">
            <a:miter lim="400000"/>
          </a:ln>
        </p:spPr>
        <p:txBody>
          <a:bodyPr lIns="0" tIns="0" rIns="0" bIns="0" anchor="ctr"/>
          <a:lstStyle/>
          <a:p>
            <a:pPr lvl="0">
              <a:defRPr>
                <a:latin typeface="Arial"/>
                <a:ea typeface="Arial"/>
                <a:cs typeface="Arial"/>
                <a:sym typeface="Arial"/>
              </a:defRPr>
            </a:pPr>
            <a:endParaRPr/>
          </a:p>
        </p:txBody>
      </p:sp>
      <p:grpSp>
        <p:nvGrpSpPr>
          <p:cNvPr id="174" name="Group 174"/>
          <p:cNvGrpSpPr/>
          <p:nvPr/>
        </p:nvGrpSpPr>
        <p:grpSpPr>
          <a:xfrm>
            <a:off x="3076927" y="338976"/>
            <a:ext cx="5514115" cy="1371602"/>
            <a:chOff x="0" y="0"/>
            <a:chExt cx="5514113" cy="1371601"/>
          </a:xfrm>
        </p:grpSpPr>
        <p:sp>
          <p:nvSpPr>
            <p:cNvPr id="172" name="Shape 172"/>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73" name="Shape 173"/>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Group 179"/>
          <p:cNvGrpSpPr/>
          <p:nvPr/>
        </p:nvGrpSpPr>
        <p:grpSpPr>
          <a:xfrm>
            <a:off x="694341" y="613376"/>
            <a:ext cx="10803313" cy="6040228"/>
            <a:chOff x="-1" y="-1"/>
            <a:chExt cx="10803311" cy="6040226"/>
          </a:xfrm>
        </p:grpSpPr>
        <p:sp>
          <p:nvSpPr>
            <p:cNvPr id="176" name="Shape 176"/>
            <p:cNvSpPr/>
            <p:nvPr/>
          </p:nvSpPr>
          <p:spPr>
            <a:xfrm>
              <a:off x="454" y="-2"/>
              <a:ext cx="10802857" cy="2230503"/>
            </a:xfrm>
            <a:prstGeom prst="roundRect">
              <a:avLst>
                <a:gd name="adj" fmla="val 14157"/>
              </a:avLst>
            </a:prstGeom>
            <a:solidFill>
              <a:srgbClr val="233A64"/>
            </a:solidFill>
            <a:ln w="12700" cap="flat">
              <a:noFill/>
              <a:miter lim="400000"/>
            </a:ln>
            <a:effectLst/>
          </p:spPr>
          <p:txBody>
            <a:bodyPr wrap="square" lIns="0" tIns="0" rIns="0" bIns="0" numCol="1" anchor="ctr">
              <a:noAutofit/>
            </a:bodyPr>
            <a:lstStyle/>
            <a:p>
              <a:pPr lvl="0" algn="ctr">
                <a:defRPr sz="1400">
                  <a:solidFill>
                    <a:srgbClr val="FFFFFF"/>
                  </a:solidFill>
                  <a:latin typeface="+mn-lt"/>
                  <a:ea typeface="+mn-ea"/>
                  <a:cs typeface="+mn-cs"/>
                  <a:sym typeface="Helvetica Neue"/>
                </a:defRPr>
              </a:pPr>
              <a:endParaRPr/>
            </a:p>
          </p:txBody>
        </p:sp>
        <p:sp>
          <p:nvSpPr>
            <p:cNvPr id="177" name="Shape 177"/>
            <p:cNvSpPr/>
            <p:nvPr/>
          </p:nvSpPr>
          <p:spPr>
            <a:xfrm>
              <a:off x="-2" y="1423674"/>
              <a:ext cx="10801657" cy="4616552"/>
            </a:xfrm>
            <a:prstGeom prst="roundRect">
              <a:avLst>
                <a:gd name="adj" fmla="val 6172"/>
              </a:avLst>
            </a:prstGeom>
            <a:solidFill>
              <a:srgbClr val="FFFFFF"/>
            </a:solidFill>
            <a:ln w="12700" cap="flat">
              <a:noFill/>
              <a:miter lim="400000"/>
            </a:ln>
            <a:effectLst/>
          </p:spPr>
          <p:txBody>
            <a:bodyPr wrap="square" lIns="0" tIns="0" rIns="0" bIns="0" numCol="1" anchor="ctr">
              <a:noAutofit/>
            </a:bodyPr>
            <a:lstStyle/>
            <a:p>
              <a:pPr lvl="0" algn="ctr">
                <a:defRPr sz="1400">
                  <a:solidFill>
                    <a:srgbClr val="FFFFFF"/>
                  </a:solidFill>
                  <a:latin typeface="+mn-lt"/>
                  <a:ea typeface="+mn-ea"/>
                  <a:cs typeface="+mn-cs"/>
                  <a:sym typeface="Helvetica Neue"/>
                </a:defRPr>
              </a:pPr>
              <a:endParaRPr/>
            </a:p>
          </p:txBody>
        </p:sp>
        <p:sp>
          <p:nvSpPr>
            <p:cNvPr id="178" name="Shape 178"/>
            <p:cNvSpPr/>
            <p:nvPr/>
          </p:nvSpPr>
          <p:spPr>
            <a:xfrm>
              <a:off x="3526" y="1219605"/>
              <a:ext cx="10796704" cy="634951"/>
            </a:xfrm>
            <a:prstGeom prst="rect">
              <a:avLst/>
            </a:prstGeom>
            <a:solidFill>
              <a:srgbClr val="FFFFFF"/>
            </a:solidFill>
            <a:ln w="12700" cap="flat">
              <a:noFill/>
              <a:miter lim="400000"/>
            </a:ln>
            <a:effectLst/>
          </p:spPr>
          <p:txBody>
            <a:bodyPr wrap="square" lIns="0" tIns="0" rIns="0" bIns="0" numCol="1" anchor="ctr">
              <a:noAutofit/>
            </a:bodyPr>
            <a:lstStyle/>
            <a:p>
              <a:pPr lvl="0" algn="ctr">
                <a:defRPr sz="1400">
                  <a:solidFill>
                    <a:srgbClr val="FFFFFF"/>
                  </a:solidFill>
                  <a:latin typeface="+mn-lt"/>
                  <a:ea typeface="+mn-ea"/>
                  <a:cs typeface="+mn-cs"/>
                  <a:sym typeface="Helvetica Neue"/>
                </a:defRPr>
              </a:pPr>
              <a:endParaRPr/>
            </a:p>
          </p:txBody>
        </p:sp>
      </p:grpSp>
      <p:sp>
        <p:nvSpPr>
          <p:cNvPr id="180" name="Shape 180"/>
          <p:cNvSpPr/>
          <p:nvPr/>
        </p:nvSpPr>
        <p:spPr>
          <a:xfrm>
            <a:off x="1107940" y="973851"/>
            <a:ext cx="9235600" cy="592101"/>
          </a:xfrm>
          <a:prstGeom prst="rect">
            <a:avLst/>
          </a:prstGeom>
          <a:ln w="12700">
            <a:miter lim="400000"/>
          </a:ln>
          <a:extLst>
            <a:ext uri="{C572A759-6A51-4108-AA02-DFA0A04FC94B}">
              <ma14:wrappingTextBoxFlag xmlns:ma14="http://schemas.microsoft.com/office/mac/drawingml/2011/main" xmlns="" val="1"/>
            </a:ext>
          </a:extLst>
        </p:spPr>
        <p:txBody>
          <a:bodyPr lIns="35700" tIns="35700" rIns="35700" bIns="35700" anchor="ctr">
            <a:spAutoFit/>
          </a:bodyPr>
          <a:lstStyle>
            <a:lvl1pPr algn="ctr">
              <a:defRPr sz="3400" b="1">
                <a:solidFill>
                  <a:srgbClr val="F1F2F2"/>
                </a:solidFill>
                <a:latin typeface="Montserrat"/>
                <a:ea typeface="Montserrat"/>
                <a:cs typeface="Montserrat"/>
                <a:sym typeface="Montserrat"/>
              </a:defRPr>
            </a:lvl1pPr>
          </a:lstStyle>
          <a:p>
            <a:pPr lvl="0">
              <a:defRPr sz="1800" b="0">
                <a:solidFill>
                  <a:srgbClr val="000000"/>
                </a:solidFill>
              </a:defRPr>
            </a:pPr>
            <a:r>
              <a:rPr sz="3400" b="1">
                <a:solidFill>
                  <a:srgbClr val="F1F2F2"/>
                </a:solidFill>
              </a:rPr>
              <a:t>2025 Dünya Beyin Günü Logosu</a:t>
            </a:r>
          </a:p>
        </p:txBody>
      </p:sp>
      <p:pic>
        <p:nvPicPr>
          <p:cNvPr id="181" name="image7.png" descr="WBD_2025_Logo (1).png"/>
          <p:cNvPicPr/>
          <p:nvPr/>
        </p:nvPicPr>
        <p:blipFill>
          <a:blip r:embed="rId2">
            <a:extLst/>
          </a:blip>
          <a:stretch>
            <a:fillRect/>
          </a:stretch>
        </p:blipFill>
        <p:spPr>
          <a:xfrm>
            <a:off x="2618116" y="2696635"/>
            <a:ext cx="6955769" cy="2566535"/>
          </a:xfrm>
          <a:prstGeom prst="rect">
            <a:avLst/>
          </a:prstGeom>
          <a:ln w="12700">
            <a:miter lim="400000"/>
          </a:ln>
        </p:spPr>
      </p:pic>
      <p:sp>
        <p:nvSpPr>
          <p:cNvPr id="182" name="Shape 182"/>
          <p:cNvSpPr/>
          <p:nvPr/>
        </p:nvSpPr>
        <p:spPr>
          <a:xfrm>
            <a:off x="4921999" y="5680033"/>
            <a:ext cx="2298402" cy="439701"/>
          </a:xfrm>
          <a:prstGeom prst="rect">
            <a:avLst/>
          </a:prstGeom>
          <a:ln w="12700">
            <a:miter lim="400000"/>
          </a:ln>
          <a:extLst>
            <a:ext uri="{C572A759-6A51-4108-AA02-DFA0A04FC94B}">
              <ma14:wrappingTextBoxFlag xmlns:ma14="http://schemas.microsoft.com/office/mac/drawingml/2011/main" xmlns="" val="1"/>
            </a:ext>
          </a:extLst>
        </p:spPr>
        <p:txBody>
          <a:bodyPr lIns="35700" tIns="35700" rIns="35700" bIns="35700">
            <a:spAutoFit/>
          </a:bodyPr>
          <a:lstStyle>
            <a:lvl1pPr algn="ctr">
              <a:defRPr sz="2100">
                <a:latin typeface="Avenir Book"/>
                <a:ea typeface="Avenir Book"/>
                <a:cs typeface="Avenir Book"/>
                <a:sym typeface="Avenir Book"/>
                <a:hlinkClick r:id="rId3"/>
              </a:defRPr>
            </a:lvl1pPr>
          </a:lstStyle>
          <a:p>
            <a:pPr lvl="0">
              <a:defRPr sz="1800"/>
            </a:pPr>
            <a:r>
              <a:rPr sz="2100">
                <a:hlinkClick r:id="rId3"/>
              </a:rPr>
              <a:t>Download Now</a:t>
            </a:r>
          </a:p>
        </p:txBody>
      </p:sp>
      <p:grpSp>
        <p:nvGrpSpPr>
          <p:cNvPr id="185" name="Group 185"/>
          <p:cNvGrpSpPr/>
          <p:nvPr/>
        </p:nvGrpSpPr>
        <p:grpSpPr>
          <a:xfrm>
            <a:off x="5137052" y="5680022"/>
            <a:ext cx="1868308" cy="400401"/>
            <a:chOff x="0" y="-1"/>
            <a:chExt cx="1868306" cy="400400"/>
          </a:xfrm>
        </p:grpSpPr>
        <p:sp>
          <p:nvSpPr>
            <p:cNvPr id="183" name="Shape 183"/>
            <p:cNvSpPr/>
            <p:nvPr/>
          </p:nvSpPr>
          <p:spPr>
            <a:xfrm>
              <a:off x="0" y="-2"/>
              <a:ext cx="1868306" cy="400401"/>
            </a:xfrm>
            <a:prstGeom prst="roundRect">
              <a:avLst>
                <a:gd name="adj" fmla="val 16667"/>
              </a:avLst>
            </a:prstGeom>
            <a:solidFill>
              <a:srgbClr val="5586AB"/>
            </a:solidFill>
            <a:ln w="9525" cap="flat">
              <a:solidFill>
                <a:srgbClr val="000000"/>
              </a:solidFill>
              <a:prstDash val="solid"/>
              <a:round/>
            </a:ln>
            <a:effectLst/>
          </p:spPr>
          <p:txBody>
            <a:bodyPr wrap="square" lIns="0" tIns="0" rIns="0" bIns="0" numCol="1" anchor="ctr">
              <a:noAutofit/>
            </a:bodyPr>
            <a:lstStyle/>
            <a:p>
              <a:pPr lvl="0">
                <a:defRPr>
                  <a:latin typeface="Calibri"/>
                  <a:ea typeface="Calibri"/>
                  <a:cs typeface="Calibri"/>
                  <a:sym typeface="Calibri"/>
                </a:defRPr>
              </a:pPr>
              <a:endParaRPr/>
            </a:p>
          </p:txBody>
        </p:sp>
        <p:sp>
          <p:nvSpPr>
            <p:cNvPr id="184" name="Shape 184"/>
            <p:cNvSpPr/>
            <p:nvPr/>
          </p:nvSpPr>
          <p:spPr>
            <a:xfrm>
              <a:off x="-1" y="40898"/>
              <a:ext cx="1828839" cy="350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00" tIns="35700" rIns="35700" bIns="35700" numCol="1" anchor="t">
              <a:spAutoFit/>
            </a:bodyPr>
            <a:lstStyle>
              <a:lvl1pPr algn="ctr">
                <a:defRPr sz="1600">
                  <a:latin typeface="Avenir Book"/>
                  <a:ea typeface="Avenir Book"/>
                  <a:cs typeface="Avenir Book"/>
                  <a:sym typeface="Avenir Book"/>
                  <a:hlinkClick r:id="rId4"/>
                </a:defRPr>
              </a:lvl1pPr>
            </a:lstStyle>
            <a:p>
              <a:pPr lvl="0">
                <a:defRPr sz="1800"/>
              </a:pPr>
              <a:r>
                <a:rPr sz="1600">
                  <a:hlinkClick r:id="rId4"/>
                </a:rPr>
                <a:t>Download Now</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image8.png" descr="World Brain Day 2025_Poster.png"/>
          <p:cNvPicPr/>
          <p:nvPr/>
        </p:nvPicPr>
        <p:blipFill>
          <a:blip r:embed="rId2">
            <a:extLst/>
          </a:blip>
          <a:srcRect t="109" b="109"/>
          <a:stretch>
            <a:fillRect/>
          </a:stretch>
        </p:blipFill>
        <p:spPr>
          <a:xfrm>
            <a:off x="196646" y="66674"/>
            <a:ext cx="5801032" cy="6791325"/>
          </a:xfrm>
          <a:prstGeom prst="rect">
            <a:avLst/>
          </a:prstGeom>
          <a:ln w="12700">
            <a:miter lim="400000"/>
          </a:ln>
          <a:effectLst>
            <a:outerShdw blurRad="63500" dist="19050" dir="5400000" rotWithShape="0">
              <a:srgbClr val="000000">
                <a:alpha val="50000"/>
              </a:srgbClr>
            </a:outerShdw>
          </a:effectLst>
        </p:spPr>
      </p:pic>
      <p:pic>
        <p:nvPicPr>
          <p:cNvPr id="190" name="image2.jpeg"/>
          <p:cNvPicPr/>
          <p:nvPr/>
        </p:nvPicPr>
        <p:blipFill>
          <a:blip r:embed="rId3">
            <a:extLst/>
          </a:blip>
          <a:stretch>
            <a:fillRect/>
          </a:stretch>
        </p:blipFill>
        <p:spPr>
          <a:xfrm>
            <a:off x="6134713" y="66675"/>
            <a:ext cx="5880306" cy="667825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flipV="1">
            <a:off x="427032" y="3779387"/>
            <a:ext cx="2" cy="2332802"/>
          </a:xfrm>
          <a:prstGeom prst="line">
            <a:avLst/>
          </a:prstGeom>
          <a:ln w="25400">
            <a:solidFill>
              <a:srgbClr val="233A64"/>
            </a:solidFill>
            <a:miter lim="400000"/>
          </a:ln>
        </p:spPr>
        <p:txBody>
          <a:bodyPr lIns="0" tIns="0" rIns="0" bIns="0"/>
          <a:lstStyle/>
          <a:p>
            <a:pPr lvl="0" defTabSz="457200">
              <a:defRPr sz="1200"/>
            </a:pPr>
            <a:endParaRPr/>
          </a:p>
        </p:txBody>
      </p:sp>
      <p:sp>
        <p:nvSpPr>
          <p:cNvPr id="193" name="Shape 193"/>
          <p:cNvSpPr/>
          <p:nvPr/>
        </p:nvSpPr>
        <p:spPr>
          <a:xfrm rot="16200000">
            <a:off x="-1053269" y="2065905"/>
            <a:ext cx="2914802" cy="274601"/>
          </a:xfrm>
          <a:prstGeom prst="rect">
            <a:avLst/>
          </a:prstGeom>
          <a:ln w="12700">
            <a:miter lim="400000"/>
          </a:ln>
          <a:extLst>
            <a:ext uri="{C572A759-6A51-4108-AA02-DFA0A04FC94B}">
              <ma14:wrappingTextBoxFlag xmlns:ma14="http://schemas.microsoft.com/office/mac/drawingml/2011/main" xmlns="" val="1"/>
            </a:ext>
          </a:extLst>
        </p:spPr>
        <p:txBody>
          <a:bodyPr lIns="35700" tIns="35700" rIns="35700" bIns="35700" anchor="ctr">
            <a:spAutoFit/>
          </a:bodyPr>
          <a:lstStyle>
            <a:lvl1pPr>
              <a:lnSpc>
                <a:spcPct val="150000"/>
              </a:lnSpc>
              <a:defRPr sz="1200">
                <a:solidFill>
                  <a:srgbClr val="233A64"/>
                </a:solidFill>
                <a:latin typeface="Avenir Book"/>
                <a:ea typeface="Avenir Book"/>
                <a:cs typeface="Avenir Book"/>
                <a:sym typeface="Avenir Book"/>
              </a:defRPr>
            </a:lvl1pPr>
          </a:lstStyle>
          <a:p>
            <a:pPr lvl="0">
              <a:defRPr sz="1800">
                <a:solidFill>
                  <a:srgbClr val="000000"/>
                </a:solidFill>
              </a:defRPr>
            </a:pPr>
            <a:r>
              <a:rPr sz="1200">
                <a:solidFill>
                  <a:srgbClr val="233A64"/>
                </a:solidFill>
              </a:rPr>
              <a:t>WORLD FEDERATION OF NEUROLOGY</a:t>
            </a:r>
          </a:p>
        </p:txBody>
      </p:sp>
      <p:pic>
        <p:nvPicPr>
          <p:cNvPr id="194" name="image9.png"/>
          <p:cNvPicPr/>
          <p:nvPr/>
        </p:nvPicPr>
        <p:blipFill>
          <a:blip r:embed="rId2">
            <a:extLst/>
          </a:blip>
          <a:srcRect l="29347" r="30620"/>
          <a:stretch>
            <a:fillRect/>
          </a:stretch>
        </p:blipFill>
        <p:spPr>
          <a:xfrm>
            <a:off x="4393650" y="1127121"/>
            <a:ext cx="3404702" cy="4450635"/>
          </a:xfrm>
          <a:prstGeom prst="rect">
            <a:avLst/>
          </a:prstGeom>
          <a:ln w="12700">
            <a:miter lim="400000"/>
          </a:ln>
        </p:spPr>
      </p:pic>
      <p:sp>
        <p:nvSpPr>
          <p:cNvPr id="195" name="Shape 195"/>
          <p:cNvSpPr/>
          <p:nvPr/>
        </p:nvSpPr>
        <p:spPr>
          <a:xfrm>
            <a:off x="3039802" y="3101191"/>
            <a:ext cx="6112404" cy="655601"/>
          </a:xfrm>
          <a:prstGeom prst="rect">
            <a:avLst/>
          </a:prstGeom>
          <a:ln w="12700">
            <a:miter lim="400000"/>
          </a:ln>
          <a:extLst>
            <a:ext uri="{C572A759-6A51-4108-AA02-DFA0A04FC94B}">
              <ma14:wrappingTextBoxFlag xmlns:ma14="http://schemas.microsoft.com/office/mac/drawingml/2011/main" xmlns="" val="1"/>
            </a:ext>
          </a:extLst>
        </p:spPr>
        <p:txBody>
          <a:bodyPr lIns="35700" tIns="35700" rIns="35700" bIns="35700" anchor="ctr">
            <a:spAutoFit/>
          </a:bodyPr>
          <a:lstStyle>
            <a:lvl1pPr algn="ctr">
              <a:defRPr sz="3400">
                <a:solidFill>
                  <a:srgbClr val="1C0D77"/>
                </a:solidFill>
                <a:latin typeface="Avenir Book"/>
                <a:ea typeface="Avenir Book"/>
                <a:cs typeface="Avenir Book"/>
                <a:sym typeface="Avenir Book"/>
              </a:defRPr>
            </a:lvl1pPr>
          </a:lstStyle>
          <a:p>
            <a:pPr lvl="0">
              <a:defRPr sz="1800">
                <a:solidFill>
                  <a:srgbClr val="000000"/>
                </a:solidFill>
              </a:defRPr>
            </a:pPr>
            <a:r>
              <a:rPr sz="3400">
                <a:solidFill>
                  <a:srgbClr val="1C0D77"/>
                </a:solidFill>
              </a:rPr>
              <a:t>TEŞEKKÜR EDERİZ</a:t>
            </a:r>
          </a:p>
        </p:txBody>
      </p:sp>
      <p:pic>
        <p:nvPicPr>
          <p:cNvPr id="196" name="image7.png" descr="WBD_2025_Logo (1).png"/>
          <p:cNvPicPr/>
          <p:nvPr/>
        </p:nvPicPr>
        <p:blipFill>
          <a:blip r:embed="rId3">
            <a:extLst/>
          </a:blip>
          <a:stretch>
            <a:fillRect/>
          </a:stretch>
        </p:blipFill>
        <p:spPr>
          <a:xfrm>
            <a:off x="9883167" y="5937401"/>
            <a:ext cx="1718369" cy="63407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61" name="Shape 61"/>
          <p:cNvSpPr/>
          <p:nvPr/>
        </p:nvSpPr>
        <p:spPr>
          <a:xfrm>
            <a:off x="2072748" y="1995490"/>
            <a:ext cx="7838614" cy="2572300"/>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62" name="Shape 62"/>
          <p:cNvSpPr/>
          <p:nvPr/>
        </p:nvSpPr>
        <p:spPr>
          <a:xfrm>
            <a:off x="2452696" y="2264369"/>
            <a:ext cx="7286608" cy="20345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3200">
                <a:solidFill>
                  <a:srgbClr val="1C0D77"/>
                </a:solidFill>
                <a:latin typeface="Calibri"/>
                <a:ea typeface="Calibri"/>
                <a:cs typeface="Calibri"/>
                <a:sym typeface="Calibri"/>
              </a:rPr>
              <a:t>Bu yıl, </a:t>
            </a:r>
            <a:r>
              <a:rPr sz="3200" b="1">
                <a:solidFill>
                  <a:srgbClr val="1C0D77"/>
                </a:solidFill>
                <a:latin typeface="Calibri"/>
                <a:ea typeface="Calibri"/>
                <a:cs typeface="Calibri"/>
                <a:sym typeface="Calibri"/>
              </a:rPr>
              <a:t>2025 Dünya Beyin Günü </a:t>
            </a:r>
            <a:r>
              <a:rPr sz="3200">
                <a:solidFill>
                  <a:srgbClr val="1C0D77"/>
                </a:solidFill>
                <a:latin typeface="Calibri"/>
                <a:ea typeface="Calibri"/>
                <a:cs typeface="Calibri"/>
                <a:sym typeface="Calibri"/>
              </a:rPr>
              <a:t>ana teması Dünya Nöroloji Derneği tarafından </a:t>
            </a:r>
            <a:r>
              <a:rPr sz="3200" b="1">
                <a:solidFill>
                  <a:srgbClr val="1C0D77"/>
                </a:solidFill>
                <a:latin typeface="Calibri"/>
                <a:ea typeface="Calibri"/>
                <a:cs typeface="Calibri"/>
                <a:sym typeface="Calibri"/>
              </a:rPr>
              <a:t>"Her Yaşta Beyin Sağlığı"</a:t>
            </a:r>
            <a:r>
              <a:rPr sz="3200">
                <a:solidFill>
                  <a:srgbClr val="1C0D77"/>
                </a:solidFill>
                <a:latin typeface="Calibri"/>
                <a:ea typeface="Calibri"/>
                <a:cs typeface="Calibri"/>
                <a:sym typeface="Calibri"/>
              </a:rPr>
              <a:t> olarak belirlenmiştir</a:t>
            </a:r>
            <a:r>
              <a:rPr sz="3600">
                <a:solidFill>
                  <a:srgbClr val="1C0D77"/>
                </a:solidFill>
                <a:latin typeface="Calibri"/>
                <a:ea typeface="Calibri"/>
                <a:cs typeface="Calibri"/>
                <a:sym typeface="Calibri"/>
              </a:rPr>
              <a:t>.</a:t>
            </a:r>
          </a:p>
        </p:txBody>
      </p:sp>
      <p:grpSp>
        <p:nvGrpSpPr>
          <p:cNvPr id="65" name="Group 65"/>
          <p:cNvGrpSpPr/>
          <p:nvPr/>
        </p:nvGrpSpPr>
        <p:grpSpPr>
          <a:xfrm>
            <a:off x="3076927" y="338976"/>
            <a:ext cx="5514115" cy="1371602"/>
            <a:chOff x="0" y="0"/>
            <a:chExt cx="5514113" cy="1371601"/>
          </a:xfrm>
        </p:grpSpPr>
        <p:sp>
          <p:nvSpPr>
            <p:cNvPr id="63" name="Shape 63"/>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64" name="Shape 64"/>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pic>
        <p:nvPicPr>
          <p:cNvPr id="66" name="image2.png"/>
          <p:cNvPicPr/>
          <p:nvPr/>
        </p:nvPicPr>
        <p:blipFill>
          <a:blip r:embed="rId3">
            <a:extLst/>
          </a:blip>
          <a:stretch>
            <a:fillRect/>
          </a:stretch>
        </p:blipFill>
        <p:spPr>
          <a:xfrm>
            <a:off x="10029900" y="4475098"/>
            <a:ext cx="2056928" cy="181823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1559760" y="483041"/>
            <a:ext cx="9072480" cy="5493412"/>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69" name="Shape 69"/>
          <p:cNvSpPr/>
          <p:nvPr/>
        </p:nvSpPr>
        <p:spPr>
          <a:xfrm>
            <a:off x="1899633" y="2047330"/>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70" name="Shape 70"/>
          <p:cNvSpPr/>
          <p:nvPr/>
        </p:nvSpPr>
        <p:spPr>
          <a:xfrm>
            <a:off x="2279580" y="2069740"/>
            <a:ext cx="7286609" cy="344709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700" dirty="0" err="1">
                <a:solidFill>
                  <a:srgbClr val="1C0D77"/>
                </a:solidFill>
                <a:latin typeface="Calibri"/>
                <a:ea typeface="Calibri"/>
                <a:cs typeface="Calibri"/>
                <a:sym typeface="Calibri"/>
              </a:rPr>
              <a:t>Dünya</a:t>
            </a:r>
            <a:r>
              <a:rPr sz="2700" dirty="0">
                <a:solidFill>
                  <a:srgbClr val="1C0D77"/>
                </a:solidFill>
                <a:latin typeface="Calibri"/>
                <a:ea typeface="Calibri"/>
                <a:cs typeface="Calibri"/>
                <a:sym typeface="Calibri"/>
              </a:rPr>
              <a:t> Nöroloji Derneği </a:t>
            </a:r>
            <a:r>
              <a:rPr sz="2700" dirty="0" err="1">
                <a:solidFill>
                  <a:srgbClr val="1C0D77"/>
                </a:solidFill>
                <a:latin typeface="Calibri"/>
                <a:ea typeface="Calibri"/>
                <a:cs typeface="Calibri"/>
                <a:sym typeface="Calibri"/>
              </a:rPr>
              <a:t>Başkanı</a:t>
            </a:r>
            <a:r>
              <a:rPr sz="2700" dirty="0">
                <a:solidFill>
                  <a:srgbClr val="1C0D77"/>
                </a:solidFill>
                <a:latin typeface="Calibri"/>
                <a:ea typeface="Calibri"/>
                <a:cs typeface="Calibri"/>
                <a:sym typeface="Calibri"/>
              </a:rPr>
              <a:t> Prof. Wolfgang </a:t>
            </a:r>
            <a:r>
              <a:rPr sz="2700" dirty="0" err="1">
                <a:solidFill>
                  <a:srgbClr val="1C0D77"/>
                </a:solidFill>
                <a:latin typeface="Calibri"/>
                <a:ea typeface="Calibri"/>
                <a:cs typeface="Calibri"/>
                <a:sym typeface="Calibri"/>
              </a:rPr>
              <a:t>Grisold</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Beyin</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sağlığı</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anlık</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bir</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şey</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değildir</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yaşam</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boyu</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süren</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bir</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faliyettir</a:t>
            </a:r>
            <a:r>
              <a:rPr sz="2700" dirty="0">
                <a:solidFill>
                  <a:srgbClr val="1C0D77"/>
                </a:solidFill>
                <a:latin typeface="Calibri"/>
                <a:ea typeface="Calibri"/>
                <a:cs typeface="Calibri"/>
                <a:sym typeface="Calibri"/>
              </a:rPr>
              <a:t>. 2025 </a:t>
            </a:r>
            <a:r>
              <a:rPr sz="2700" dirty="0" err="1">
                <a:solidFill>
                  <a:srgbClr val="1C0D77"/>
                </a:solidFill>
                <a:latin typeface="Calibri"/>
                <a:ea typeface="Calibri"/>
                <a:cs typeface="Calibri"/>
                <a:sym typeface="Calibri"/>
              </a:rPr>
              <a:t>Dünya</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Beyin</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Günü</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nörolojik</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refahı</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gelişimin</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en</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erken</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evrelerinden</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başlayarak</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çocukluk</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yetişkinlik</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ve</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yaşlılığa</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kadar</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korumak</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için</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harekete</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geçme</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çağrımızdır</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Herkes</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için</a:t>
            </a:r>
            <a:r>
              <a:rPr sz="2700" dirty="0">
                <a:solidFill>
                  <a:srgbClr val="1C0D77"/>
                </a:solidFill>
                <a:latin typeface="Calibri"/>
                <a:ea typeface="Calibri"/>
                <a:cs typeface="Calibri"/>
                <a:sym typeface="Calibri"/>
              </a:rPr>
              <a:t> </a:t>
            </a:r>
            <a:r>
              <a:rPr sz="2800" dirty="0" err="1" smtClean="0">
                <a:solidFill>
                  <a:srgbClr val="1C0D77"/>
                </a:solidFill>
                <a:latin typeface="Calibri"/>
                <a:ea typeface="Calibri"/>
                <a:cs typeface="Calibri"/>
                <a:sym typeface="Calibri"/>
              </a:rPr>
              <a:t>nörolojik</a:t>
            </a:r>
            <a:r>
              <a:rPr sz="2800" dirty="0" smtClean="0">
                <a:solidFill>
                  <a:srgbClr val="1C0D77"/>
                </a:solidFill>
                <a:latin typeface="Calibri"/>
                <a:ea typeface="Calibri"/>
                <a:cs typeface="Calibri"/>
                <a:sym typeface="Calibri"/>
              </a:rPr>
              <a:t> </a:t>
            </a:r>
            <a:r>
              <a:rPr sz="2800" dirty="0" err="1">
                <a:solidFill>
                  <a:srgbClr val="1C0D77"/>
                </a:solidFill>
                <a:latin typeface="Calibri"/>
                <a:ea typeface="Calibri"/>
                <a:cs typeface="Calibri"/>
                <a:sym typeface="Calibri"/>
              </a:rPr>
              <a:t>bakım</a:t>
            </a:r>
            <a:r>
              <a:rPr sz="2800" dirty="0">
                <a:solidFill>
                  <a:srgbClr val="1C0D77"/>
                </a:solidFill>
                <a:latin typeface="Calibri"/>
                <a:ea typeface="Calibri"/>
                <a:cs typeface="Calibri"/>
                <a:sym typeface="Calibri"/>
              </a:rPr>
              <a:t>, </a:t>
            </a:r>
            <a:r>
              <a:rPr sz="2800" dirty="0" err="1">
                <a:solidFill>
                  <a:srgbClr val="1C0D77"/>
                </a:solidFill>
                <a:latin typeface="Calibri"/>
                <a:ea typeface="Calibri"/>
                <a:cs typeface="Calibri"/>
                <a:sym typeface="Calibri"/>
              </a:rPr>
              <a:t>teşhis</a:t>
            </a:r>
            <a:r>
              <a:rPr sz="2800" dirty="0">
                <a:solidFill>
                  <a:srgbClr val="1C0D77"/>
                </a:solidFill>
                <a:latin typeface="Calibri"/>
                <a:ea typeface="Calibri"/>
                <a:cs typeface="Calibri"/>
                <a:sym typeface="Calibri"/>
              </a:rPr>
              <a:t> </a:t>
            </a:r>
            <a:r>
              <a:rPr sz="2800" dirty="0" err="1">
                <a:solidFill>
                  <a:srgbClr val="1C0D77"/>
                </a:solidFill>
                <a:latin typeface="Calibri"/>
                <a:ea typeface="Calibri"/>
                <a:cs typeface="Calibri"/>
                <a:sym typeface="Calibri"/>
              </a:rPr>
              <a:t>ve</a:t>
            </a:r>
            <a:r>
              <a:rPr sz="2800" dirty="0">
                <a:solidFill>
                  <a:srgbClr val="1C0D77"/>
                </a:solidFill>
                <a:latin typeface="Calibri"/>
                <a:ea typeface="Calibri"/>
                <a:cs typeface="Calibri"/>
                <a:sym typeface="Calibri"/>
              </a:rPr>
              <a:t> </a:t>
            </a:r>
            <a:r>
              <a:rPr sz="2800" dirty="0" err="1">
                <a:solidFill>
                  <a:srgbClr val="1C0D77"/>
                </a:solidFill>
                <a:latin typeface="Calibri"/>
                <a:ea typeface="Calibri"/>
                <a:cs typeface="Calibri"/>
                <a:sym typeface="Calibri"/>
              </a:rPr>
              <a:t>tedavilere</a:t>
            </a:r>
            <a:r>
              <a:rPr sz="2800" dirty="0">
                <a:solidFill>
                  <a:srgbClr val="1C0D77"/>
                </a:solidFill>
                <a:latin typeface="Calibri"/>
                <a:ea typeface="Calibri"/>
                <a:cs typeface="Calibri"/>
                <a:sym typeface="Calibri"/>
              </a:rPr>
              <a:t> </a:t>
            </a:r>
            <a:r>
              <a:rPr sz="2800" dirty="0" err="1">
                <a:solidFill>
                  <a:srgbClr val="1C0D77"/>
                </a:solidFill>
                <a:latin typeface="Calibri"/>
                <a:ea typeface="Calibri"/>
                <a:cs typeface="Calibri"/>
                <a:sym typeface="Calibri"/>
              </a:rPr>
              <a:t>eşit</a:t>
            </a:r>
            <a:r>
              <a:rPr sz="2800" dirty="0">
                <a:solidFill>
                  <a:srgbClr val="1C0D77"/>
                </a:solidFill>
                <a:latin typeface="Calibri"/>
                <a:ea typeface="Calibri"/>
                <a:cs typeface="Calibri"/>
                <a:sym typeface="Calibri"/>
              </a:rPr>
              <a:t> </a:t>
            </a:r>
            <a:r>
              <a:rPr sz="2800" dirty="0" err="1">
                <a:solidFill>
                  <a:srgbClr val="1C0D77"/>
                </a:solidFill>
                <a:latin typeface="Calibri"/>
                <a:ea typeface="Calibri"/>
                <a:cs typeface="Calibri"/>
                <a:sym typeface="Calibri"/>
              </a:rPr>
              <a:t>erişim</a:t>
            </a:r>
            <a:r>
              <a:rPr sz="2800" dirty="0">
                <a:solidFill>
                  <a:srgbClr val="1C0D77"/>
                </a:solidFill>
                <a:latin typeface="Calibri"/>
                <a:ea typeface="Calibri"/>
                <a:cs typeface="Calibri"/>
                <a:sym typeface="Calibri"/>
              </a:rPr>
              <a:t> </a:t>
            </a:r>
            <a:r>
              <a:rPr sz="2800" dirty="0" err="1">
                <a:solidFill>
                  <a:srgbClr val="1C0D77"/>
                </a:solidFill>
                <a:latin typeface="Calibri"/>
                <a:ea typeface="Calibri"/>
                <a:cs typeface="Calibri"/>
                <a:sym typeface="Calibri"/>
              </a:rPr>
              <a:t>esastır</a:t>
            </a:r>
            <a:r>
              <a:rPr sz="28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olarak</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ifade</a:t>
            </a:r>
            <a:r>
              <a:rPr sz="2700" dirty="0">
                <a:solidFill>
                  <a:srgbClr val="1C0D77"/>
                </a:solidFill>
                <a:latin typeface="Calibri"/>
                <a:ea typeface="Calibri"/>
                <a:cs typeface="Calibri"/>
                <a:sym typeface="Calibri"/>
              </a:rPr>
              <a:t> </a:t>
            </a:r>
            <a:r>
              <a:rPr sz="2700" dirty="0" err="1">
                <a:solidFill>
                  <a:srgbClr val="1C0D77"/>
                </a:solidFill>
                <a:latin typeface="Calibri"/>
                <a:ea typeface="Calibri"/>
                <a:cs typeface="Calibri"/>
                <a:sym typeface="Calibri"/>
              </a:rPr>
              <a:t>etmektedir</a:t>
            </a:r>
            <a:r>
              <a:rPr sz="2700" dirty="0">
                <a:solidFill>
                  <a:srgbClr val="1C0D77"/>
                </a:solidFill>
                <a:latin typeface="Calibri"/>
                <a:ea typeface="Calibri"/>
                <a:cs typeface="Calibri"/>
                <a:sym typeface="Calibri"/>
              </a:rPr>
              <a:t>.</a:t>
            </a:r>
          </a:p>
        </p:txBody>
      </p:sp>
      <p:grpSp>
        <p:nvGrpSpPr>
          <p:cNvPr id="73" name="Group 73"/>
          <p:cNvGrpSpPr/>
          <p:nvPr/>
        </p:nvGrpSpPr>
        <p:grpSpPr>
          <a:xfrm>
            <a:off x="10035326" y="117270"/>
            <a:ext cx="1996134" cy="2175731"/>
            <a:chOff x="0" y="0"/>
            <a:chExt cx="1996133" cy="2175729"/>
          </a:xfrm>
        </p:grpSpPr>
        <p:pic>
          <p:nvPicPr>
            <p:cNvPr id="71" name="image3.png"/>
            <p:cNvPicPr/>
            <p:nvPr/>
          </p:nvPicPr>
          <p:blipFill>
            <a:blip r:embed="rId3">
              <a:extLst/>
            </a:blip>
            <a:stretch>
              <a:fillRect/>
            </a:stretch>
          </p:blipFill>
          <p:spPr>
            <a:xfrm>
              <a:off x="203200" y="203200"/>
              <a:ext cx="1589732" cy="1731228"/>
            </a:xfrm>
            <a:prstGeom prst="rect">
              <a:avLst/>
            </a:prstGeom>
            <a:ln w="12700" cap="flat">
              <a:noFill/>
              <a:miter lim="400000"/>
            </a:ln>
            <a:effectLst/>
          </p:spPr>
        </p:pic>
        <p:pic>
          <p:nvPicPr>
            <p:cNvPr id="72" name="image4.png"/>
            <p:cNvPicPr/>
            <p:nvPr/>
          </p:nvPicPr>
          <p:blipFill>
            <a:blip r:embed="rId4">
              <a:extLst/>
            </a:blip>
            <a:stretch>
              <a:fillRect/>
            </a:stretch>
          </p:blipFill>
          <p:spPr>
            <a:xfrm>
              <a:off x="0" y="-1"/>
              <a:ext cx="1996134" cy="2175731"/>
            </a:xfrm>
            <a:prstGeom prst="rect">
              <a:avLst/>
            </a:prstGeom>
            <a:ln w="12700" cap="flat">
              <a:noFill/>
              <a:miter lim="400000"/>
            </a:ln>
            <a:effectLst/>
          </p:spPr>
        </p:pic>
      </p:grpSp>
      <p:sp>
        <p:nvSpPr>
          <p:cNvPr id="74" name="Shape 74"/>
          <p:cNvSpPr/>
          <p:nvPr/>
        </p:nvSpPr>
        <p:spPr>
          <a:xfrm>
            <a:off x="10110416" y="2253132"/>
            <a:ext cx="1845950" cy="650243"/>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75" name="Shape 75"/>
          <p:cNvSpPr/>
          <p:nvPr/>
        </p:nvSpPr>
        <p:spPr>
          <a:xfrm>
            <a:off x="10163336" y="2259352"/>
            <a:ext cx="1653735" cy="5994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700">
                <a:solidFill>
                  <a:srgbClr val="365B9D"/>
                </a:solidFill>
                <a:latin typeface="Calibri"/>
                <a:ea typeface="Calibri"/>
                <a:cs typeface="Calibri"/>
                <a:sym typeface="Calibri"/>
              </a:rPr>
              <a:t>Prof. Wolfgang </a:t>
            </a:r>
            <a:endParaRPr>
              <a:solidFill>
                <a:srgbClr val="365B9D"/>
              </a:solidFill>
              <a:latin typeface="Calibri"/>
              <a:ea typeface="Calibri"/>
              <a:cs typeface="Calibri"/>
              <a:sym typeface="Calibri"/>
            </a:endParaRPr>
          </a:p>
          <a:p>
            <a:pPr lvl="0"/>
            <a:r>
              <a:rPr sz="1700">
                <a:solidFill>
                  <a:srgbClr val="365B9D"/>
                </a:solidFill>
                <a:latin typeface="Calibri"/>
                <a:ea typeface="Calibri"/>
                <a:cs typeface="Calibri"/>
                <a:sym typeface="Calibri"/>
              </a:rPr>
              <a:t>Grisold</a:t>
            </a:r>
          </a:p>
        </p:txBody>
      </p:sp>
      <p:grpSp>
        <p:nvGrpSpPr>
          <p:cNvPr id="78" name="Group 78"/>
          <p:cNvGrpSpPr/>
          <p:nvPr/>
        </p:nvGrpSpPr>
        <p:grpSpPr>
          <a:xfrm>
            <a:off x="3064227" y="250076"/>
            <a:ext cx="5514115" cy="1371602"/>
            <a:chOff x="0" y="0"/>
            <a:chExt cx="5514113" cy="1371601"/>
          </a:xfrm>
        </p:grpSpPr>
        <p:sp>
          <p:nvSpPr>
            <p:cNvPr id="76" name="Shape 76"/>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77" name="Shape 77"/>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81" name="Shape 81"/>
          <p:cNvSpPr/>
          <p:nvPr/>
        </p:nvSpPr>
        <p:spPr>
          <a:xfrm>
            <a:off x="1899633" y="2047330"/>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82" name="Shape 82"/>
          <p:cNvSpPr/>
          <p:nvPr/>
        </p:nvSpPr>
        <p:spPr>
          <a:xfrm>
            <a:off x="2113482" y="2286073"/>
            <a:ext cx="7286609" cy="3241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700">
                <a:solidFill>
                  <a:srgbClr val="1C0D77"/>
                </a:solidFill>
                <a:latin typeface="Calibri"/>
                <a:ea typeface="Calibri"/>
                <a:cs typeface="Calibri"/>
                <a:sym typeface="Calibri"/>
              </a:defRPr>
            </a:lvl1pPr>
          </a:lstStyle>
          <a:p>
            <a:pPr lvl="0">
              <a:defRPr sz="1800">
                <a:solidFill>
                  <a:srgbClr val="000000"/>
                </a:solidFill>
              </a:defRPr>
            </a:pPr>
            <a:r>
              <a:rPr sz="2700">
                <a:solidFill>
                  <a:srgbClr val="1C0D77"/>
                </a:solidFill>
              </a:rPr>
              <a:t>"2025 yılında, beyin sağlığını desteklemenin ne anlama geldiğine dair kolektif anlayışımızı genişletmek istiyoruz. Bu, nörolojik bakımda eşitliği ilerletmek, aileleri desteklemek ve sağlıklı beyinlerin ortak bir öncelik olduğu ilkesini benimseyen bir dünya yaratmakla ilgilidir; yaşınız veya nerede yaşadığınız önemli değildir."</a:t>
            </a:r>
          </a:p>
        </p:txBody>
      </p:sp>
      <p:sp>
        <p:nvSpPr>
          <p:cNvPr id="83" name="Shape 83"/>
          <p:cNvSpPr/>
          <p:nvPr/>
        </p:nvSpPr>
        <p:spPr>
          <a:xfrm>
            <a:off x="10129497" y="2348540"/>
            <a:ext cx="1807786" cy="736454"/>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84" name="Shape 84"/>
          <p:cNvSpPr/>
          <p:nvPr/>
        </p:nvSpPr>
        <p:spPr>
          <a:xfrm>
            <a:off x="10129056" y="2385297"/>
            <a:ext cx="1874714" cy="6629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300">
                <a:latin typeface="Calibri"/>
                <a:ea typeface="Calibri"/>
                <a:cs typeface="Calibri"/>
                <a:sym typeface="Calibri"/>
              </a:rPr>
              <a:t>Prof.Dr.Tissa Wijeratne</a:t>
            </a:r>
            <a:endParaRPr>
              <a:latin typeface="Calibri"/>
              <a:ea typeface="Calibri"/>
              <a:cs typeface="Calibri"/>
              <a:sym typeface="Calibri"/>
            </a:endParaRPr>
          </a:p>
          <a:p>
            <a:pPr lvl="0"/>
            <a:r>
              <a:rPr sz="1300">
                <a:latin typeface="Calibri"/>
                <a:ea typeface="Calibri"/>
                <a:cs typeface="Calibri"/>
                <a:sym typeface="Calibri"/>
              </a:rPr>
              <a:t>Dünya Beyin Günü </a:t>
            </a:r>
            <a:endParaRPr>
              <a:latin typeface="Calibri"/>
              <a:ea typeface="Calibri"/>
              <a:cs typeface="Calibri"/>
              <a:sym typeface="Calibri"/>
            </a:endParaRPr>
          </a:p>
          <a:p>
            <a:pPr lvl="0"/>
            <a:r>
              <a:rPr sz="1300">
                <a:latin typeface="Calibri"/>
                <a:ea typeface="Calibri"/>
                <a:cs typeface="Calibri"/>
                <a:sym typeface="Calibri"/>
              </a:rPr>
              <a:t>Eş Başkanı</a:t>
            </a:r>
          </a:p>
        </p:txBody>
      </p:sp>
      <p:pic>
        <p:nvPicPr>
          <p:cNvPr id="85" name="image5.png"/>
          <p:cNvPicPr/>
          <p:nvPr/>
        </p:nvPicPr>
        <p:blipFill>
          <a:blip r:embed="rId3">
            <a:extLst/>
          </a:blip>
          <a:stretch>
            <a:fillRect/>
          </a:stretch>
        </p:blipFill>
        <p:spPr>
          <a:xfrm>
            <a:off x="10131690" y="472769"/>
            <a:ext cx="1803403" cy="1752601"/>
          </a:xfrm>
          <a:prstGeom prst="rect">
            <a:avLst/>
          </a:prstGeom>
          <a:ln w="12700">
            <a:miter lim="400000"/>
          </a:ln>
        </p:spPr>
      </p:pic>
      <p:grpSp>
        <p:nvGrpSpPr>
          <p:cNvPr id="88" name="Group 88"/>
          <p:cNvGrpSpPr/>
          <p:nvPr/>
        </p:nvGrpSpPr>
        <p:grpSpPr>
          <a:xfrm>
            <a:off x="3076927" y="338976"/>
            <a:ext cx="5514115" cy="1371602"/>
            <a:chOff x="0" y="0"/>
            <a:chExt cx="5514113" cy="1371601"/>
          </a:xfrm>
        </p:grpSpPr>
        <p:sp>
          <p:nvSpPr>
            <p:cNvPr id="86" name="Shape 86"/>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87" name="Shape 87"/>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1579425" y="692128"/>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91" name="Shape 91"/>
          <p:cNvSpPr/>
          <p:nvPr/>
        </p:nvSpPr>
        <p:spPr>
          <a:xfrm>
            <a:off x="1899633" y="2047330"/>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92" name="Shape 92"/>
          <p:cNvSpPr/>
          <p:nvPr/>
        </p:nvSpPr>
        <p:spPr>
          <a:xfrm>
            <a:off x="2279579" y="2476138"/>
            <a:ext cx="7286609" cy="2936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800">
                <a:solidFill>
                  <a:srgbClr val="1C0D77"/>
                </a:solidFill>
                <a:latin typeface="Calibri"/>
                <a:ea typeface="Calibri"/>
                <a:cs typeface="Calibri"/>
                <a:sym typeface="Calibri"/>
              </a:defRPr>
            </a:lvl1pPr>
          </a:lstStyle>
          <a:p>
            <a:pPr lvl="0">
              <a:defRPr sz="1800">
                <a:solidFill>
                  <a:srgbClr val="000000"/>
                </a:solidFill>
              </a:defRPr>
            </a:pPr>
            <a:r>
              <a:rPr sz="2800">
                <a:solidFill>
                  <a:srgbClr val="1C0D77"/>
                </a:solidFill>
              </a:rPr>
              <a:t>"Beyin sağlığına ne kadar erken öncelik verirsek, nörolojik hastalık yükünü azaltma şansımız o kadar artar. Bu yılın teması bize beyin sağlığının yaşamda tek bir ana özgü olmadığını, doğumdan önce başlayan ve yaşadığımız her on yılda devam eden bir süreç olduğunu hatırlatıyor."</a:t>
            </a:r>
          </a:p>
        </p:txBody>
      </p:sp>
      <p:sp>
        <p:nvSpPr>
          <p:cNvPr id="93" name="Shape 93"/>
          <p:cNvSpPr/>
          <p:nvPr/>
        </p:nvSpPr>
        <p:spPr>
          <a:xfrm>
            <a:off x="10129497" y="2348540"/>
            <a:ext cx="1807786" cy="736454"/>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94" name="Shape 94"/>
          <p:cNvSpPr/>
          <p:nvPr/>
        </p:nvSpPr>
        <p:spPr>
          <a:xfrm>
            <a:off x="10129056" y="2385297"/>
            <a:ext cx="1797726" cy="6629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300">
                <a:solidFill>
                  <a:srgbClr val="365B9D"/>
                </a:solidFill>
                <a:latin typeface="Calibri"/>
                <a:ea typeface="Calibri"/>
                <a:cs typeface="Calibri"/>
                <a:sym typeface="Calibri"/>
              </a:rPr>
              <a:t>Prof. Dr.David Dodick,</a:t>
            </a:r>
            <a:endParaRPr>
              <a:solidFill>
                <a:srgbClr val="365B9D"/>
              </a:solidFill>
              <a:latin typeface="Calibri"/>
              <a:ea typeface="Calibri"/>
              <a:cs typeface="Calibri"/>
              <a:sym typeface="Calibri"/>
            </a:endParaRPr>
          </a:p>
          <a:p>
            <a:pPr lvl="0"/>
            <a:r>
              <a:rPr sz="1300">
                <a:solidFill>
                  <a:srgbClr val="365B9D"/>
                </a:solidFill>
                <a:latin typeface="Calibri"/>
                <a:ea typeface="Calibri"/>
                <a:cs typeface="Calibri"/>
                <a:sym typeface="Calibri"/>
              </a:rPr>
              <a:t>Dünya Beyin Günü</a:t>
            </a:r>
            <a:endParaRPr>
              <a:solidFill>
                <a:srgbClr val="365B9D"/>
              </a:solidFill>
              <a:latin typeface="Calibri"/>
              <a:ea typeface="Calibri"/>
              <a:cs typeface="Calibri"/>
              <a:sym typeface="Calibri"/>
            </a:endParaRPr>
          </a:p>
          <a:p>
            <a:pPr lvl="0"/>
            <a:r>
              <a:rPr sz="1300">
                <a:solidFill>
                  <a:srgbClr val="365B9D"/>
                </a:solidFill>
                <a:latin typeface="Calibri"/>
                <a:ea typeface="Calibri"/>
                <a:cs typeface="Calibri"/>
                <a:sym typeface="Calibri"/>
              </a:rPr>
              <a:t>Eş Başkanı</a:t>
            </a:r>
          </a:p>
        </p:txBody>
      </p:sp>
      <p:pic>
        <p:nvPicPr>
          <p:cNvPr id="95" name="image6.png"/>
          <p:cNvPicPr/>
          <p:nvPr/>
        </p:nvPicPr>
        <p:blipFill>
          <a:blip r:embed="rId3">
            <a:extLst/>
          </a:blip>
          <a:stretch>
            <a:fillRect/>
          </a:stretch>
        </p:blipFill>
        <p:spPr>
          <a:xfrm>
            <a:off x="10188840" y="565226"/>
            <a:ext cx="1689103" cy="1689102"/>
          </a:xfrm>
          <a:prstGeom prst="rect">
            <a:avLst/>
          </a:prstGeom>
          <a:ln w="12700">
            <a:miter lim="400000"/>
          </a:ln>
        </p:spPr>
      </p:pic>
      <p:grpSp>
        <p:nvGrpSpPr>
          <p:cNvPr id="98" name="Group 98"/>
          <p:cNvGrpSpPr/>
          <p:nvPr/>
        </p:nvGrpSpPr>
        <p:grpSpPr>
          <a:xfrm>
            <a:off x="3076927" y="338976"/>
            <a:ext cx="5514115" cy="1371602"/>
            <a:chOff x="0" y="0"/>
            <a:chExt cx="5514113" cy="1371601"/>
          </a:xfrm>
        </p:grpSpPr>
        <p:sp>
          <p:nvSpPr>
            <p:cNvPr id="96" name="Shape 96"/>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97" name="Shape 97"/>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01" name="Shape 101"/>
          <p:cNvSpPr/>
          <p:nvPr/>
        </p:nvSpPr>
        <p:spPr>
          <a:xfrm>
            <a:off x="1899633" y="2047330"/>
            <a:ext cx="8046503" cy="3704962"/>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02" name="Shape 102"/>
          <p:cNvSpPr/>
          <p:nvPr/>
        </p:nvSpPr>
        <p:spPr>
          <a:xfrm>
            <a:off x="2279579" y="2476138"/>
            <a:ext cx="7286609" cy="24663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Gebelik Öncesi</a:t>
            </a:r>
          </a:p>
          <a:p>
            <a:pPr lvl="0"/>
            <a:r>
              <a:rPr sz="2700">
                <a:solidFill>
                  <a:srgbClr val="1C0D77"/>
                </a:solidFill>
                <a:latin typeface="Calibri"/>
                <a:ea typeface="Calibri"/>
                <a:cs typeface="Calibri"/>
                <a:sym typeface="Calibri"/>
              </a:rPr>
              <a:t>Bir ebeveynin sağlığı ve alışkanlıkları, çocuğun beynini doğumdan önce şekillendirir. </a:t>
            </a:r>
            <a:endParaRPr>
              <a:latin typeface="Calibri"/>
              <a:ea typeface="Calibri"/>
              <a:cs typeface="Calibri"/>
              <a:sym typeface="Calibri"/>
            </a:endParaRPr>
          </a:p>
          <a:p>
            <a:pPr lvl="0"/>
            <a:r>
              <a:rPr sz="2700">
                <a:solidFill>
                  <a:srgbClr val="1C0D77"/>
                </a:solidFill>
                <a:latin typeface="Calibri"/>
                <a:ea typeface="Calibri"/>
                <a:cs typeface="Calibri"/>
                <a:sym typeface="Calibri"/>
              </a:rPr>
              <a:t>İyi beslenme, düzenli kontroller ve yaşam tarzı seçimleri beyin sağlığı için güçlü bir temel oluşturur.</a:t>
            </a:r>
          </a:p>
        </p:txBody>
      </p:sp>
      <p:grpSp>
        <p:nvGrpSpPr>
          <p:cNvPr id="105" name="Group 105"/>
          <p:cNvGrpSpPr/>
          <p:nvPr/>
        </p:nvGrpSpPr>
        <p:grpSpPr>
          <a:xfrm>
            <a:off x="3165827" y="332288"/>
            <a:ext cx="5514115" cy="1371602"/>
            <a:chOff x="0" y="0"/>
            <a:chExt cx="5514113" cy="1371601"/>
          </a:xfrm>
        </p:grpSpPr>
        <p:sp>
          <p:nvSpPr>
            <p:cNvPr id="103" name="Shape 103"/>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04" name="Shape 104"/>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08" name="Shape 108"/>
          <p:cNvSpPr/>
          <p:nvPr/>
        </p:nvSpPr>
        <p:spPr>
          <a:xfrm>
            <a:off x="2072749" y="2269979"/>
            <a:ext cx="8046502" cy="3206984"/>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09" name="Shape 109"/>
          <p:cNvSpPr/>
          <p:nvPr/>
        </p:nvSpPr>
        <p:spPr>
          <a:xfrm>
            <a:off x="2216330" y="2443451"/>
            <a:ext cx="7759339" cy="2860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Gebelik ve Doğum Sonrası</a:t>
            </a:r>
          </a:p>
          <a:p>
            <a:pPr lvl="0"/>
            <a:r>
              <a:rPr sz="2700">
                <a:solidFill>
                  <a:srgbClr val="1C0D77"/>
                </a:solidFill>
                <a:latin typeface="Calibri"/>
                <a:ea typeface="Calibri"/>
                <a:cs typeface="Calibri"/>
                <a:sym typeface="Calibri"/>
              </a:rPr>
              <a:t>Bir annenin fiziksel ve duygusal refahı, yaşam tarzı, sağlıklı beslenmesi, egzersiz, uyku düzeni ve stres kontrolü sağlıklı beyin gelişimi için kritik öneme sahiptir. Doğum öncesi ve doğum sonrası bakım, uygun beslenme ve stres yönetimi hem anneyi hem de çocuğu korur.</a:t>
            </a:r>
          </a:p>
        </p:txBody>
      </p:sp>
      <p:grpSp>
        <p:nvGrpSpPr>
          <p:cNvPr id="112" name="Group 112"/>
          <p:cNvGrpSpPr/>
          <p:nvPr/>
        </p:nvGrpSpPr>
        <p:grpSpPr>
          <a:xfrm>
            <a:off x="3165827" y="185214"/>
            <a:ext cx="5514115" cy="1371602"/>
            <a:chOff x="0" y="0"/>
            <a:chExt cx="5514113" cy="1371601"/>
          </a:xfrm>
        </p:grpSpPr>
        <p:sp>
          <p:nvSpPr>
            <p:cNvPr id="110" name="Shape 110"/>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11" name="Shape 111"/>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15" name="Shape 115"/>
          <p:cNvSpPr/>
          <p:nvPr/>
        </p:nvSpPr>
        <p:spPr>
          <a:xfrm>
            <a:off x="1899633" y="2047330"/>
            <a:ext cx="8046503" cy="3128240"/>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16" name="Shape 116"/>
          <p:cNvSpPr/>
          <p:nvPr/>
        </p:nvSpPr>
        <p:spPr>
          <a:xfrm>
            <a:off x="2279579" y="2476138"/>
            <a:ext cx="7286609" cy="2072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Erken Çocukluk ve Ergenlik</a:t>
            </a:r>
          </a:p>
          <a:p>
            <a:pPr lvl="0"/>
            <a:r>
              <a:rPr sz="2700">
                <a:solidFill>
                  <a:srgbClr val="1C0D77"/>
                </a:solidFill>
                <a:latin typeface="Calibri"/>
                <a:ea typeface="Calibri"/>
                <a:cs typeface="Calibri"/>
                <a:sym typeface="Calibri"/>
              </a:rPr>
              <a:t>Erken yaşam deneyimleri öğrenmeyi, duygusal büyümeyi ve sosyal gelişimi etkiler. </a:t>
            </a:r>
          </a:p>
          <a:p>
            <a:pPr lvl="0"/>
            <a:r>
              <a:rPr sz="2700">
                <a:solidFill>
                  <a:srgbClr val="1C0D77"/>
                </a:solidFill>
                <a:latin typeface="Calibri"/>
                <a:ea typeface="Calibri"/>
                <a:cs typeface="Calibri"/>
                <a:sym typeface="Calibri"/>
              </a:rPr>
              <a:t>Güvenli ortamlar, aşılar ve olumlu ebeveynlik uzun vadede beyin sağlığını destekler.</a:t>
            </a:r>
          </a:p>
        </p:txBody>
      </p:sp>
      <p:grpSp>
        <p:nvGrpSpPr>
          <p:cNvPr id="119" name="Group 119"/>
          <p:cNvGrpSpPr/>
          <p:nvPr/>
        </p:nvGrpSpPr>
        <p:grpSpPr>
          <a:xfrm>
            <a:off x="3165827" y="185214"/>
            <a:ext cx="5514115" cy="1371602"/>
            <a:chOff x="0" y="0"/>
            <a:chExt cx="5514113" cy="1371601"/>
          </a:xfrm>
        </p:grpSpPr>
        <p:sp>
          <p:nvSpPr>
            <p:cNvPr id="117" name="Shape 117"/>
            <p:cNvSpPr/>
            <p:nvPr/>
          </p:nvSpPr>
          <p:spPr>
            <a:xfrm>
              <a:off x="-1"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18" name="Shape 118"/>
            <p:cNvSpPr/>
            <p:nvPr/>
          </p:nvSpPr>
          <p:spPr>
            <a:xfrm>
              <a:off x="-1" y="419099"/>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p:nvPr/>
        </p:nvSpPr>
        <p:spPr>
          <a:xfrm>
            <a:off x="1559760" y="682295"/>
            <a:ext cx="9072479" cy="5493411"/>
          </a:xfrm>
          <a:prstGeom prst="rect">
            <a:avLst/>
          </a:prstGeom>
          <a:blipFill>
            <a:blip r:embed="rId2"/>
          </a:blipFill>
          <a:ln w="6350">
            <a:solidFill>
              <a:srgbClr val="4472C4"/>
            </a:solidFill>
            <a:miter/>
          </a:ln>
        </p:spPr>
        <p:txBody>
          <a:bodyPr lIns="0" tIns="0" rIns="0" bIns="0" anchor="ctr"/>
          <a:lstStyle/>
          <a:p>
            <a:pPr lvl="0">
              <a:defRPr>
                <a:solidFill>
                  <a:srgbClr val="FFFFFF"/>
                </a:solidFill>
                <a:latin typeface="Calibri"/>
                <a:ea typeface="Calibri"/>
                <a:cs typeface="Calibri"/>
                <a:sym typeface="Calibri"/>
              </a:defRPr>
            </a:pPr>
            <a:endParaRPr/>
          </a:p>
        </p:txBody>
      </p:sp>
      <p:sp>
        <p:nvSpPr>
          <p:cNvPr id="122" name="Shape 122"/>
          <p:cNvSpPr/>
          <p:nvPr/>
        </p:nvSpPr>
        <p:spPr>
          <a:xfrm>
            <a:off x="1849887" y="2401772"/>
            <a:ext cx="8145993" cy="2659691"/>
          </a:xfrm>
          <a:prstGeom prst="rect">
            <a:avLst/>
          </a:prstGeom>
          <a:solidFill>
            <a:srgbClr val="FFFFFF"/>
          </a:solidFill>
          <a:ln w="12700">
            <a:solidFill>
              <a:srgbClr val="5B9BD5"/>
            </a:solidFill>
            <a:miter/>
          </a:ln>
        </p:spPr>
        <p:txBody>
          <a:bodyPr lIns="0" tIns="0" rIns="0" bIns="0" anchor="ctr"/>
          <a:lstStyle/>
          <a:p>
            <a:pPr lvl="0">
              <a:defRPr>
                <a:latin typeface="Calibri"/>
                <a:ea typeface="Calibri"/>
                <a:cs typeface="Calibri"/>
                <a:sym typeface="Calibri"/>
              </a:defRPr>
            </a:pPr>
            <a:endParaRPr/>
          </a:p>
        </p:txBody>
      </p:sp>
      <p:sp>
        <p:nvSpPr>
          <p:cNvPr id="123" name="Shape 123"/>
          <p:cNvSpPr/>
          <p:nvPr/>
        </p:nvSpPr>
        <p:spPr>
          <a:xfrm>
            <a:off x="2264924" y="2692038"/>
            <a:ext cx="7286609" cy="16789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r>
              <a:rPr sz="2800" b="1">
                <a:solidFill>
                  <a:srgbClr val="1C0D77"/>
                </a:solidFill>
                <a:latin typeface="Calibri"/>
                <a:ea typeface="Calibri"/>
                <a:cs typeface="Calibri"/>
                <a:sym typeface="Calibri"/>
              </a:rPr>
              <a:t>Yetişkinlik</a:t>
            </a:r>
          </a:p>
          <a:p>
            <a:pPr lvl="0"/>
            <a:r>
              <a:rPr sz="2700">
                <a:solidFill>
                  <a:srgbClr val="1C0D77"/>
                </a:solidFill>
                <a:latin typeface="Calibri"/>
                <a:ea typeface="Calibri"/>
                <a:cs typeface="Calibri"/>
                <a:sym typeface="Calibri"/>
              </a:rPr>
              <a:t>Dengeli bir yaşam tarzı, sağlıklı beslenme,</a:t>
            </a:r>
          </a:p>
          <a:p>
            <a:pPr lvl="0"/>
            <a:r>
              <a:rPr sz="2700">
                <a:solidFill>
                  <a:srgbClr val="1C0D77"/>
                </a:solidFill>
                <a:latin typeface="Calibri"/>
                <a:ea typeface="Calibri"/>
                <a:cs typeface="Calibri"/>
                <a:sym typeface="Calibri"/>
              </a:rPr>
              <a:t>egzersiz, uyku ve stres kontrolü nörolojik hastalıkların riskini azaltır.</a:t>
            </a:r>
          </a:p>
        </p:txBody>
      </p:sp>
      <p:grpSp>
        <p:nvGrpSpPr>
          <p:cNvPr id="126" name="Group 126"/>
          <p:cNvGrpSpPr/>
          <p:nvPr/>
        </p:nvGrpSpPr>
        <p:grpSpPr>
          <a:xfrm>
            <a:off x="3136519" y="238223"/>
            <a:ext cx="5543422" cy="1371602"/>
            <a:chOff x="0" y="0"/>
            <a:chExt cx="5543421" cy="1371601"/>
          </a:xfrm>
        </p:grpSpPr>
        <p:sp>
          <p:nvSpPr>
            <p:cNvPr id="124" name="Shape 124"/>
            <p:cNvSpPr/>
            <p:nvPr/>
          </p:nvSpPr>
          <p:spPr>
            <a:xfrm>
              <a:off x="29308" y="0"/>
              <a:ext cx="5514114" cy="1371602"/>
            </a:xfrm>
            <a:prstGeom prst="rect">
              <a:avLst/>
            </a:prstGeom>
            <a:solidFill>
              <a:srgbClr val="FFFFFF"/>
            </a:solidFill>
            <a:ln w="12700" cap="flat">
              <a:solidFill>
                <a:srgbClr val="42719B"/>
              </a:solidFill>
              <a:prstDash val="solid"/>
              <a:miter lim="800000"/>
            </a:ln>
            <a:effectLst/>
          </p:spPr>
          <p:txBody>
            <a:bodyPr wrap="square" lIns="0" tIns="0" rIns="0" bIns="0" numCol="1" anchor="ctr">
              <a:noAutofit/>
            </a:bodyPr>
            <a:lstStyle/>
            <a:p>
              <a:pPr lvl="0" algn="ctr">
                <a:defRPr sz="4000">
                  <a:solidFill>
                    <a:srgbClr val="002060"/>
                  </a:solidFill>
                  <a:latin typeface="Calibri"/>
                  <a:ea typeface="Calibri"/>
                  <a:cs typeface="Calibri"/>
                  <a:sym typeface="Calibri"/>
                </a:defRPr>
              </a:pPr>
              <a:endParaRPr/>
            </a:p>
          </p:txBody>
        </p:sp>
        <p:sp>
          <p:nvSpPr>
            <p:cNvPr id="125" name="Shape 125"/>
            <p:cNvSpPr/>
            <p:nvPr/>
          </p:nvSpPr>
          <p:spPr>
            <a:xfrm>
              <a:off x="0" y="419101"/>
              <a:ext cx="5514114"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3600">
                  <a:solidFill>
                    <a:srgbClr val="FF0000"/>
                  </a:solidFill>
                  <a:latin typeface="Calibri"/>
                  <a:ea typeface="Calibri"/>
                  <a:cs typeface="Calibri"/>
                  <a:sym typeface="Calibri"/>
                </a:defRPr>
              </a:lvl1pPr>
            </a:lstStyle>
            <a:p>
              <a:pPr lvl="0">
                <a:defRPr sz="1800">
                  <a:solidFill>
                    <a:srgbClr val="000000"/>
                  </a:solidFill>
                </a:defRPr>
              </a:pPr>
              <a:r>
                <a:rPr sz="3600">
                  <a:solidFill>
                    <a:srgbClr val="FF0000"/>
                  </a:solidFill>
                </a:rPr>
                <a:t>Her Yaşta Beyin Sağlığı</a:t>
              </a:r>
            </a:p>
          </p:txBody>
        </p:sp>
      </p:gr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5B9BD5"/>
          </a:solidFill>
          <a:prstDash val="solid"/>
          <a:bevel/>
        </a:ln>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B9BD5"/>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Geniş ekran</PresentationFormat>
  <Paragraphs>66</Paragraphs>
  <Slides>18</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18</vt:i4>
      </vt:variant>
    </vt:vector>
  </HeadingPairs>
  <TitlesOfParts>
    <vt:vector size="28" baseType="lpstr">
      <vt:lpstr>Arial</vt:lpstr>
      <vt:lpstr>Avenir Book</vt:lpstr>
      <vt:lpstr>Calibri</vt:lpstr>
      <vt:lpstr>Calibri Light</vt:lpstr>
      <vt:lpstr>Helvetica</vt:lpstr>
      <vt:lpstr>Helvetica Neue</vt:lpstr>
      <vt:lpstr>Helvetica Neue Light</vt:lpstr>
      <vt:lpstr>Montserrat</vt:lpstr>
      <vt:lpstr>Trebuchet MS</vt:lpstr>
      <vt:lpstr>Default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Burcu Dedeoğlu</dc:creator>
  <cp:lastModifiedBy>tatli.nermin@gmail.com</cp:lastModifiedBy>
  <cp:revision>1</cp:revision>
  <dcterms:modified xsi:type="dcterms:W3CDTF">2025-07-15T15:29:20Z</dcterms:modified>
</cp:coreProperties>
</file>