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10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Yuvarlatılmış Çapraz Köşeli Dikdörtgen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0" name="Veri Yer Tutucusu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A38F8F49-D2C8-4B59-AE23-1DDAEE4EAD16}" type="datetimeFigureOut">
              <a:rPr lang="tr-TR" smtClean="0"/>
              <a:t>07.02.2025</a:t>
            </a:fld>
            <a:endParaRPr lang="tr-TR"/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1C8EE5F-75EB-4EF6-AFCC-1AEE43BFE30D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Altbilgi Yer Tutucusu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8F49-D2C8-4B59-AE23-1DDAEE4EAD16}" type="datetimeFigureOut">
              <a:rPr lang="tr-TR" smtClean="0"/>
              <a:t>07.02.2025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8EE5F-75EB-4EF6-AFCC-1AEE43BFE30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8F49-D2C8-4B59-AE23-1DDAEE4EAD16}" type="datetimeFigureOut">
              <a:rPr lang="tr-TR" smtClean="0"/>
              <a:t>07.02.2025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8EE5F-75EB-4EF6-AFCC-1AEE43BFE30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8F49-D2C8-4B59-AE23-1DDAEE4EAD16}" type="datetimeFigureOut">
              <a:rPr lang="tr-TR" smtClean="0"/>
              <a:t>07.02.2025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8EE5F-75EB-4EF6-AFCC-1AEE43BFE30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Veri Yer Tutucusu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A38F8F49-D2C8-4B59-AE23-1DDAEE4EAD16}" type="datetimeFigureOut">
              <a:rPr lang="tr-TR" smtClean="0"/>
              <a:t>07.02.2025</a:t>
            </a:fld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1C8EE5F-75EB-4EF6-AFCC-1AEE43BFE30D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8F49-D2C8-4B59-AE23-1DDAEE4EAD16}" type="datetimeFigureOut">
              <a:rPr lang="tr-TR" smtClean="0"/>
              <a:t>07.02.2025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71C8EE5F-75EB-4EF6-AFCC-1AEE43BFE30D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Dikdörtgen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ikdörtgen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8F49-D2C8-4B59-AE23-1DDAEE4EAD16}" type="datetimeFigureOut">
              <a:rPr lang="tr-TR" smtClean="0"/>
              <a:t>07.02.2025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71C8EE5F-75EB-4EF6-AFCC-1AEE43BFE30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8F49-D2C8-4B59-AE23-1DDAEE4EAD16}" type="datetimeFigureOut">
              <a:rPr lang="tr-TR" smtClean="0"/>
              <a:t>07.02.2025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8EE5F-75EB-4EF6-AFCC-1AEE43BFE30D}" type="slidenum">
              <a:rPr lang="tr-TR" smtClean="0"/>
              <a:t>‹#›</a:t>
            </a:fld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8F49-D2C8-4B59-AE23-1DDAEE4EAD16}" type="datetimeFigureOut">
              <a:rPr lang="tr-TR" smtClean="0"/>
              <a:t>07.02.2025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8EE5F-75EB-4EF6-AFCC-1AEE43BFE30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kdörtgen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9" name="Veri Yer Tutucusu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A38F8F49-D2C8-4B59-AE23-1DDAEE4EAD16}" type="datetimeFigureOut">
              <a:rPr lang="tr-TR" smtClean="0"/>
              <a:t>07.02.2025</a:t>
            </a:fld>
            <a:endParaRPr lang="tr-TR"/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1C8EE5F-75EB-4EF6-AFCC-1AEE43BFE30D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Altbilgi Yer Tutucusu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Resim Yer Tutucusu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tr-T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Resim eklemek için simgeyi tıklatın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eri Yer Tutucusu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A38F8F49-D2C8-4B59-AE23-1DDAEE4EAD16}" type="datetimeFigureOut">
              <a:rPr lang="tr-TR" smtClean="0"/>
              <a:t>07.02.2025</a:t>
            </a:fld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1C8EE5F-75EB-4EF6-AFCC-1AEE43BFE30D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Yuvarlatılmış Çapraz Köşeli Dikdörtgen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A38F8F49-D2C8-4B59-AE23-1DDAEE4EAD16}" type="datetimeFigureOut">
              <a:rPr lang="tr-TR" smtClean="0"/>
              <a:t>07.02.2025</a:t>
            </a:fld>
            <a:endParaRPr lang="tr-TR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1C8EE5F-75EB-4EF6-AFCC-1AEE43BFE30D}" type="slidenum">
              <a:rPr lang="tr-TR" smtClean="0"/>
              <a:t>‹#›</a:t>
            </a:fld>
            <a:endParaRPr lang="tr-TR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1052736"/>
            <a:ext cx="7596336" cy="720080"/>
          </a:xfrm>
        </p:spPr>
        <p:txBody>
          <a:bodyPr>
            <a:normAutofit fontScale="90000"/>
          </a:bodyPr>
          <a:lstStyle/>
          <a:p>
            <a:r>
              <a:rPr lang="tr-TR" sz="3100" dirty="0" err="1">
                <a:solidFill>
                  <a:srgbClr val="FFFF00"/>
                </a:solidFill>
              </a:rPr>
              <a:t>Restoratif</a:t>
            </a:r>
            <a:r>
              <a:rPr lang="tr-TR" sz="3100" dirty="0">
                <a:solidFill>
                  <a:srgbClr val="FFFF00"/>
                </a:solidFill>
              </a:rPr>
              <a:t> Nöroloji ve </a:t>
            </a:r>
            <a:r>
              <a:rPr lang="tr-TR" sz="3100" dirty="0" err="1">
                <a:solidFill>
                  <a:srgbClr val="FFFF00"/>
                </a:solidFill>
              </a:rPr>
              <a:t>Nörorehabilitasyon</a:t>
            </a:r>
            <a:r>
              <a:rPr lang="tr-TR" sz="3100" dirty="0">
                <a:solidFill>
                  <a:srgbClr val="FFFF00"/>
                </a:solidFill>
              </a:rPr>
              <a:t> </a:t>
            </a:r>
            <a:r>
              <a:rPr lang="tr-TR" sz="3100" dirty="0" smtClean="0">
                <a:solidFill>
                  <a:srgbClr val="FFFF00"/>
                </a:solidFill>
              </a:rPr>
              <a:t/>
            </a:r>
            <a:br>
              <a:rPr lang="tr-TR" sz="3100" dirty="0" smtClean="0">
                <a:solidFill>
                  <a:srgbClr val="FFFF00"/>
                </a:solidFill>
              </a:rPr>
            </a:br>
            <a:r>
              <a:rPr lang="tr-TR" sz="3100" dirty="0" smtClean="0">
                <a:solidFill>
                  <a:srgbClr val="FFFF00"/>
                </a:solidFill>
              </a:rPr>
              <a:t>Çalışma Grubu</a:t>
            </a:r>
            <a:r>
              <a:rPr lang="tr-TR" dirty="0">
                <a:solidFill>
                  <a:srgbClr val="FFFF00"/>
                </a:solidFill>
              </a:rPr>
              <a:t/>
            </a:r>
            <a:br>
              <a:rPr lang="tr-TR" dirty="0">
                <a:solidFill>
                  <a:srgbClr val="FFFF00"/>
                </a:solidFill>
              </a:rPr>
            </a:b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484784"/>
            <a:ext cx="8219256" cy="5688631"/>
          </a:xfrm>
        </p:spPr>
        <p:txBody>
          <a:bodyPr>
            <a:normAutofit fontScale="47500" lnSpcReduction="20000"/>
          </a:bodyPr>
          <a:lstStyle/>
          <a:p>
            <a:r>
              <a:rPr lang="tr-TR" dirty="0" err="1" smtClean="0">
                <a:solidFill>
                  <a:srgbClr val="FFFF00"/>
                </a:solidFill>
              </a:rPr>
              <a:t>Moderatör</a:t>
            </a:r>
            <a:r>
              <a:rPr lang="tr-TR" dirty="0">
                <a:solidFill>
                  <a:srgbClr val="FFFF00"/>
                </a:solidFill>
              </a:rPr>
              <a:t>: Prof. Dr. </a:t>
            </a:r>
            <a:r>
              <a:rPr lang="tr-TR" dirty="0" err="1">
                <a:solidFill>
                  <a:srgbClr val="FFFF00"/>
                </a:solidFill>
              </a:rPr>
              <a:t>Şerefnur</a:t>
            </a:r>
            <a:r>
              <a:rPr lang="tr-TR" dirty="0">
                <a:solidFill>
                  <a:srgbClr val="FFFF00"/>
                </a:solidFill>
              </a:rPr>
              <a:t> Öztürk</a:t>
            </a:r>
          </a:p>
          <a:p>
            <a:r>
              <a:rPr lang="tr-TR" dirty="0" smtClean="0"/>
              <a:t>Yürütücü Kurul: </a:t>
            </a:r>
            <a:endParaRPr lang="tr-TR" dirty="0"/>
          </a:p>
          <a:p>
            <a:r>
              <a:rPr lang="tr-TR" dirty="0"/>
              <a:t>Prof. Dr. Taşkın </a:t>
            </a:r>
            <a:r>
              <a:rPr lang="tr-TR" dirty="0" smtClean="0"/>
              <a:t>Duman</a:t>
            </a:r>
          </a:p>
          <a:p>
            <a:r>
              <a:rPr lang="tr-TR" dirty="0" smtClean="0"/>
              <a:t>Prof. Dr. Füsun </a:t>
            </a:r>
            <a:r>
              <a:rPr lang="tr-TR" dirty="0" err="1" smtClean="0"/>
              <a:t>Mayda</a:t>
            </a:r>
            <a:r>
              <a:rPr lang="tr-TR" dirty="0" smtClean="0"/>
              <a:t> Domaç</a:t>
            </a:r>
            <a:endParaRPr lang="tr-TR" dirty="0"/>
          </a:p>
          <a:p>
            <a:r>
              <a:rPr lang="tr-TR" dirty="0"/>
              <a:t>Prof. Dr. </a:t>
            </a:r>
            <a:r>
              <a:rPr lang="tr-TR" dirty="0" err="1"/>
              <a:t>Bijen</a:t>
            </a:r>
            <a:r>
              <a:rPr lang="tr-TR" dirty="0"/>
              <a:t> </a:t>
            </a:r>
            <a:r>
              <a:rPr lang="tr-TR" dirty="0" err="1"/>
              <a:t>Nazlıel</a:t>
            </a:r>
            <a:endParaRPr lang="tr-TR" dirty="0"/>
          </a:p>
          <a:p>
            <a:r>
              <a:rPr lang="tr-TR" dirty="0"/>
              <a:t>Prof. Dr. Şevki Şahin</a:t>
            </a:r>
          </a:p>
          <a:p>
            <a:r>
              <a:rPr lang="tr-TR" dirty="0" smtClean="0"/>
              <a:t>Dr</a:t>
            </a:r>
            <a:r>
              <a:rPr lang="tr-TR" dirty="0"/>
              <a:t>. </a:t>
            </a:r>
            <a:r>
              <a:rPr lang="tr-TR" dirty="0" err="1" smtClean="0"/>
              <a:t>Öğr</a:t>
            </a:r>
            <a:r>
              <a:rPr lang="tr-TR" dirty="0" smtClean="0"/>
              <a:t>. Üyesi Elif Ünal</a:t>
            </a:r>
            <a:endParaRPr lang="tr-TR" dirty="0" smtClean="0"/>
          </a:p>
          <a:p>
            <a:endParaRPr lang="tr-TR" dirty="0"/>
          </a:p>
          <a:p>
            <a:r>
              <a:rPr lang="tr-TR" dirty="0">
                <a:solidFill>
                  <a:srgbClr val="FFFF00"/>
                </a:solidFill>
              </a:rPr>
              <a:t>EAN </a:t>
            </a:r>
            <a:r>
              <a:rPr lang="tr-TR" dirty="0" err="1">
                <a:solidFill>
                  <a:srgbClr val="FFFF00"/>
                </a:solidFill>
              </a:rPr>
              <a:t>Scientific</a:t>
            </a:r>
            <a:r>
              <a:rPr lang="tr-TR" dirty="0">
                <a:solidFill>
                  <a:srgbClr val="FFFF00"/>
                </a:solidFill>
              </a:rPr>
              <a:t> Panel Temsilcileri</a:t>
            </a:r>
          </a:p>
          <a:p>
            <a:r>
              <a:rPr lang="tr-TR" dirty="0" err="1"/>
              <a:t>Neurorehabilitation</a:t>
            </a:r>
            <a:r>
              <a:rPr lang="tr-TR" dirty="0"/>
              <a:t>	Prof. </a:t>
            </a:r>
            <a:r>
              <a:rPr lang="tr-TR" dirty="0" err="1"/>
              <a:t>Şerefnur</a:t>
            </a:r>
            <a:r>
              <a:rPr lang="tr-TR" dirty="0"/>
              <a:t> </a:t>
            </a:r>
            <a:r>
              <a:rPr lang="tr-TR" dirty="0" smtClean="0"/>
              <a:t>Öztürk</a:t>
            </a:r>
          </a:p>
          <a:p>
            <a:r>
              <a:rPr lang="tr-TR" dirty="0"/>
              <a:t> </a:t>
            </a:r>
            <a:r>
              <a:rPr lang="tr-TR" dirty="0" smtClean="0"/>
              <a:t>                                 </a:t>
            </a:r>
            <a:r>
              <a:rPr lang="tr-TR" dirty="0"/>
              <a:t>	Prof. Şevki </a:t>
            </a:r>
            <a:r>
              <a:rPr lang="tr-TR" dirty="0" smtClean="0"/>
              <a:t>Şahin</a:t>
            </a:r>
            <a:endParaRPr lang="tr-TR" dirty="0"/>
          </a:p>
          <a:p>
            <a:r>
              <a:rPr lang="tr-TR" dirty="0">
                <a:solidFill>
                  <a:srgbClr val="FFFF00"/>
                </a:solidFill>
              </a:rPr>
              <a:t>Proje ve Yayın Çalışmaları</a:t>
            </a:r>
          </a:p>
          <a:p>
            <a:r>
              <a:rPr lang="tr-TR" dirty="0"/>
              <a:t>Grup üyeleri tarafından kapsamlı bir “</a:t>
            </a:r>
            <a:r>
              <a:rPr lang="tr-TR" dirty="0" err="1"/>
              <a:t>Nörorehabilitasyon</a:t>
            </a:r>
            <a:r>
              <a:rPr lang="tr-TR" dirty="0"/>
              <a:t> Kitabı” hazırlanmaktadır. 2025 yılı ilk altı ayında tamamlanması planlanmaktadır.</a:t>
            </a:r>
          </a:p>
          <a:p>
            <a:r>
              <a:rPr lang="tr-TR" dirty="0">
                <a:solidFill>
                  <a:srgbClr val="FFFF00"/>
                </a:solidFill>
              </a:rPr>
              <a:t>Bilimsel Toplantı Planları</a:t>
            </a:r>
          </a:p>
          <a:p>
            <a:r>
              <a:rPr lang="tr-TR" dirty="0" smtClean="0"/>
              <a:t>1.Ulusal </a:t>
            </a:r>
            <a:r>
              <a:rPr lang="tr-TR" dirty="0"/>
              <a:t>Nöroloji Kongresi</a:t>
            </a:r>
          </a:p>
          <a:p>
            <a:pPr lvl="1"/>
            <a:r>
              <a:rPr lang="tr-TR" dirty="0" err="1"/>
              <a:t>Çalıştay</a:t>
            </a:r>
            <a:endParaRPr lang="tr-TR" dirty="0"/>
          </a:p>
          <a:p>
            <a:pPr lvl="1"/>
            <a:r>
              <a:rPr lang="tr-TR" dirty="0"/>
              <a:t>Uzmanına Danışın</a:t>
            </a:r>
          </a:p>
          <a:p>
            <a:r>
              <a:rPr lang="tr-TR" dirty="0" smtClean="0"/>
              <a:t>2. </a:t>
            </a:r>
            <a:r>
              <a:rPr lang="tr-TR" dirty="0" err="1" smtClean="0"/>
              <a:t>Nörorehabilitasyon</a:t>
            </a:r>
            <a:r>
              <a:rPr lang="tr-TR" dirty="0" smtClean="0"/>
              <a:t> Sempozyumu</a:t>
            </a:r>
            <a:endParaRPr lang="tr-TR" dirty="0"/>
          </a:p>
          <a:p>
            <a:r>
              <a:rPr lang="tr-TR" dirty="0"/>
              <a:t>İstanbul’da Eylül 2025 tarihinde tek gün sempozyum olarak program hazırlanmaktadır. </a:t>
            </a:r>
          </a:p>
          <a:p>
            <a:r>
              <a:rPr lang="tr-TR" dirty="0"/>
              <a:t>3.	TND kapsamında “Online Eğitim-</a:t>
            </a:r>
            <a:r>
              <a:rPr lang="tr-TR" dirty="0" err="1"/>
              <a:t>Çalıştay</a:t>
            </a:r>
            <a:r>
              <a:rPr lang="tr-TR" dirty="0"/>
              <a:t>” programları üzerinde </a:t>
            </a:r>
            <a:r>
              <a:rPr lang="tr-TR" dirty="0" smtClean="0"/>
              <a:t>çalışılmaktadır</a:t>
            </a:r>
            <a:r>
              <a:rPr lang="tr-TR" dirty="0"/>
              <a:t>. </a:t>
            </a:r>
          </a:p>
          <a:p>
            <a:r>
              <a:rPr lang="tr-TR" dirty="0">
                <a:solidFill>
                  <a:srgbClr val="FFFF00"/>
                </a:solidFill>
              </a:rPr>
              <a:t>TUKMOS Çalışmaları</a:t>
            </a:r>
          </a:p>
          <a:p>
            <a:r>
              <a:rPr lang="tr-TR" dirty="0"/>
              <a:t>Grup üyelerince TUKMOS program  önerileri incelenmekte ve Nörolojide Rehabilitasyon eğitim, hizmet ve araştırma alanlarını geliştirecek program düzenlemeleri uluslararası örnek ve gerekçeleri ile komisyona önerilmiştir.</a:t>
            </a:r>
          </a:p>
          <a:p>
            <a:r>
              <a:rPr lang="tr-TR" dirty="0">
                <a:solidFill>
                  <a:srgbClr val="FFFF00"/>
                </a:solidFill>
              </a:rPr>
              <a:t>SUT Çalışmaları</a:t>
            </a:r>
          </a:p>
          <a:p>
            <a:r>
              <a:rPr lang="tr-TR" dirty="0"/>
              <a:t>Grup üyelerince güncel SUT incelenmekte ve öneriler hazırlanmaktadır.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0089" y="1484784"/>
            <a:ext cx="1703406" cy="17034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01306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öküm">
  <a:themeElements>
    <a:clrScheme name="Dalga Biçim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Döküm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Dökü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10</TotalTime>
  <Words>52</Words>
  <Application>Microsoft Office PowerPoint</Application>
  <PresentationFormat>Ekran Gösterisi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4" baseType="lpstr">
      <vt:lpstr>Rockwell</vt:lpstr>
      <vt:lpstr>Wingdings 2</vt:lpstr>
      <vt:lpstr>Döküm</vt:lpstr>
      <vt:lpstr>Restoratif Nöroloji ve Nörorehabilitasyon  Çalışma Grubu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Restoratif Nöroloji ve Nörorehabilitasyon  Çalışma Grubu</dc:title>
  <dc:creator>Şerefnur ÖZTÜRK</dc:creator>
  <cp:lastModifiedBy>cnuser</cp:lastModifiedBy>
  <cp:revision>6</cp:revision>
  <dcterms:created xsi:type="dcterms:W3CDTF">2025-02-06T12:29:42Z</dcterms:created>
  <dcterms:modified xsi:type="dcterms:W3CDTF">2025-02-07T07:04:59Z</dcterms:modified>
</cp:coreProperties>
</file>